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5"/>
  </p:notesMasterIdLst>
  <p:sldIdLst>
    <p:sldId id="263" r:id="rId2"/>
    <p:sldId id="266" r:id="rId3"/>
    <p:sldId id="371" r:id="rId4"/>
    <p:sldId id="372" r:id="rId5"/>
    <p:sldId id="373" r:id="rId6"/>
    <p:sldId id="374" r:id="rId7"/>
    <p:sldId id="375" r:id="rId8"/>
    <p:sldId id="370" r:id="rId9"/>
    <p:sldId id="376" r:id="rId10"/>
    <p:sldId id="377" r:id="rId11"/>
    <p:sldId id="378" r:id="rId12"/>
    <p:sldId id="380" r:id="rId13"/>
    <p:sldId id="379" r:id="rId14"/>
  </p:sldIdLst>
  <p:sldSz cx="12192000" cy="6858000"/>
  <p:notesSz cx="6858000" cy="9144000"/>
  <p:embeddedFontLst>
    <p:embeddedFont>
      <p:font typeface="Elephant" pitchFamily="18" charset="0"/>
      <p:regular r:id="rId16"/>
      <p: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alibri Light" pitchFamily="34" charset="0"/>
      <p:regular r:id="rId22"/>
      <p:italic r:id="rId23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-43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1.7.2021.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86AE17-EBA8-2A46-9DC5-AE796C358A8C}"/>
              </a:ext>
            </a:extLst>
          </p:cNvPr>
          <p:cNvSpPr/>
          <p:nvPr userDrawn="1"/>
        </p:nvSpPr>
        <p:spPr>
          <a:xfrm>
            <a:off x="0" y="1"/>
            <a:ext cx="12192000" cy="11491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xmlns="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2" descr="C:\Radni\Desktop\ppt-header-KLIO 8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" y="-8918"/>
            <a:ext cx="12192000" cy="1158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ZsbqySIKW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ordwall.net/hr/resource/14447839/povijest/politi%c4%8dki-i-nacionalni-odnosi-u-drugoj-jugoslavij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riOBN44-r6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z_iqb6n-He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xmlns="" id="{6302B887-05EF-4A11-954B-6AD6BC4D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1728" y="2234153"/>
            <a:ext cx="9216272" cy="2185447"/>
          </a:xfrm>
          <a:custGeom>
            <a:avLst/>
            <a:gdLst>
              <a:gd name="connsiteX0" fmla="*/ 273181 w 9216272"/>
              <a:gd name="connsiteY0" fmla="*/ 273181 h 2185447"/>
              <a:gd name="connsiteX1" fmla="*/ 680000 w 9216272"/>
              <a:gd name="connsiteY1" fmla="*/ 273181 h 2185447"/>
              <a:gd name="connsiteX2" fmla="*/ 1520314 w 9216272"/>
              <a:gd name="connsiteY2" fmla="*/ 273181 h 2185447"/>
              <a:gd name="connsiteX3" fmla="*/ 2100531 w 9216272"/>
              <a:gd name="connsiteY3" fmla="*/ 273181 h 2185447"/>
              <a:gd name="connsiteX4" fmla="*/ 2594049 w 9216272"/>
              <a:gd name="connsiteY4" fmla="*/ 273181 h 2185447"/>
              <a:gd name="connsiteX5" fmla="*/ 3000868 w 9216272"/>
              <a:gd name="connsiteY5" fmla="*/ 273181 h 2185447"/>
              <a:gd name="connsiteX6" fmla="*/ 3407687 w 9216272"/>
              <a:gd name="connsiteY6" fmla="*/ 273181 h 2185447"/>
              <a:gd name="connsiteX7" fmla="*/ 3814506 w 9216272"/>
              <a:gd name="connsiteY7" fmla="*/ 273181 h 2185447"/>
              <a:gd name="connsiteX8" fmla="*/ 4394723 w 9216272"/>
              <a:gd name="connsiteY8" fmla="*/ 273181 h 2185447"/>
              <a:gd name="connsiteX9" fmla="*/ 5235037 w 9216272"/>
              <a:gd name="connsiteY9" fmla="*/ 273181 h 2185447"/>
              <a:gd name="connsiteX10" fmla="*/ 5988652 w 9216272"/>
              <a:gd name="connsiteY10" fmla="*/ 273181 h 2185447"/>
              <a:gd name="connsiteX11" fmla="*/ 6655569 w 9216272"/>
              <a:gd name="connsiteY11" fmla="*/ 273181 h 2185447"/>
              <a:gd name="connsiteX12" fmla="*/ 7062387 w 9216272"/>
              <a:gd name="connsiteY12" fmla="*/ 273181 h 2185447"/>
              <a:gd name="connsiteX13" fmla="*/ 7729304 w 9216272"/>
              <a:gd name="connsiteY13" fmla="*/ 273181 h 2185447"/>
              <a:gd name="connsiteX14" fmla="*/ 8943091 w 9216272"/>
              <a:gd name="connsiteY14" fmla="*/ 273181 h 2185447"/>
              <a:gd name="connsiteX15" fmla="*/ 8943091 w 9216272"/>
              <a:gd name="connsiteY15" fmla="*/ 803152 h 2185447"/>
              <a:gd name="connsiteX16" fmla="*/ 8943091 w 9216272"/>
              <a:gd name="connsiteY16" fmla="*/ 1333123 h 2185447"/>
              <a:gd name="connsiteX17" fmla="*/ 8943091 w 9216272"/>
              <a:gd name="connsiteY17" fmla="*/ 1912266 h 2185447"/>
              <a:gd name="connsiteX18" fmla="*/ 8362874 w 9216272"/>
              <a:gd name="connsiteY18" fmla="*/ 1912266 h 2185447"/>
              <a:gd name="connsiteX19" fmla="*/ 7782657 w 9216272"/>
              <a:gd name="connsiteY19" fmla="*/ 1912266 h 2185447"/>
              <a:gd name="connsiteX20" fmla="*/ 7115741 w 9216272"/>
              <a:gd name="connsiteY20" fmla="*/ 1912266 h 2185447"/>
              <a:gd name="connsiteX21" fmla="*/ 6448825 w 9216272"/>
              <a:gd name="connsiteY21" fmla="*/ 1912266 h 2185447"/>
              <a:gd name="connsiteX22" fmla="*/ 5868608 w 9216272"/>
              <a:gd name="connsiteY22" fmla="*/ 1912266 h 2185447"/>
              <a:gd name="connsiteX23" fmla="*/ 5201691 w 9216272"/>
              <a:gd name="connsiteY23" fmla="*/ 1912266 h 2185447"/>
              <a:gd name="connsiteX24" fmla="*/ 4794873 w 9216272"/>
              <a:gd name="connsiteY24" fmla="*/ 1912266 h 2185447"/>
              <a:gd name="connsiteX25" fmla="*/ 4127956 w 9216272"/>
              <a:gd name="connsiteY25" fmla="*/ 1912266 h 2185447"/>
              <a:gd name="connsiteX26" fmla="*/ 3461040 w 9216272"/>
              <a:gd name="connsiteY26" fmla="*/ 1912266 h 2185447"/>
              <a:gd name="connsiteX27" fmla="*/ 2967522 w 9216272"/>
              <a:gd name="connsiteY27" fmla="*/ 1912266 h 2185447"/>
              <a:gd name="connsiteX28" fmla="*/ 2474004 w 9216272"/>
              <a:gd name="connsiteY28" fmla="*/ 1912266 h 2185447"/>
              <a:gd name="connsiteX29" fmla="*/ 1720389 w 9216272"/>
              <a:gd name="connsiteY29" fmla="*/ 1912266 h 2185447"/>
              <a:gd name="connsiteX30" fmla="*/ 1313570 w 9216272"/>
              <a:gd name="connsiteY30" fmla="*/ 1912266 h 2185447"/>
              <a:gd name="connsiteX31" fmla="*/ 273181 w 9216272"/>
              <a:gd name="connsiteY31" fmla="*/ 1912266 h 2185447"/>
              <a:gd name="connsiteX32" fmla="*/ 273181 w 9216272"/>
              <a:gd name="connsiteY32" fmla="*/ 1398686 h 2185447"/>
              <a:gd name="connsiteX33" fmla="*/ 273181 w 9216272"/>
              <a:gd name="connsiteY33" fmla="*/ 885106 h 2185447"/>
              <a:gd name="connsiteX34" fmla="*/ 273181 w 9216272"/>
              <a:gd name="connsiteY34" fmla="*/ 273181 h 2185447"/>
              <a:gd name="connsiteX0" fmla="*/ 0 w 9216272"/>
              <a:gd name="connsiteY0" fmla="*/ 0 h 2185447"/>
              <a:gd name="connsiteX1" fmla="*/ 750468 w 9216272"/>
              <a:gd name="connsiteY1" fmla="*/ 0 h 2185447"/>
              <a:gd name="connsiteX2" fmla="*/ 1132285 w 9216272"/>
              <a:gd name="connsiteY2" fmla="*/ 0 h 2185447"/>
              <a:gd name="connsiteX3" fmla="*/ 1974915 w 9216272"/>
              <a:gd name="connsiteY3" fmla="*/ 0 h 2185447"/>
              <a:gd name="connsiteX4" fmla="*/ 2633221 w 9216272"/>
              <a:gd name="connsiteY4" fmla="*/ 0 h 2185447"/>
              <a:gd name="connsiteX5" fmla="*/ 3107200 w 9216272"/>
              <a:gd name="connsiteY5" fmla="*/ 0 h 2185447"/>
              <a:gd name="connsiteX6" fmla="*/ 3581180 w 9216272"/>
              <a:gd name="connsiteY6" fmla="*/ 0 h 2185447"/>
              <a:gd name="connsiteX7" fmla="*/ 4147322 w 9216272"/>
              <a:gd name="connsiteY7" fmla="*/ 0 h 2185447"/>
              <a:gd name="connsiteX8" fmla="*/ 4713465 w 9216272"/>
              <a:gd name="connsiteY8" fmla="*/ 0 h 2185447"/>
              <a:gd name="connsiteX9" fmla="*/ 5187445 w 9216272"/>
              <a:gd name="connsiteY9" fmla="*/ 0 h 2185447"/>
              <a:gd name="connsiteX10" fmla="*/ 5845750 w 9216272"/>
              <a:gd name="connsiteY10" fmla="*/ 0 h 2185447"/>
              <a:gd name="connsiteX11" fmla="*/ 6227567 w 9216272"/>
              <a:gd name="connsiteY11" fmla="*/ 0 h 2185447"/>
              <a:gd name="connsiteX12" fmla="*/ 6978035 w 9216272"/>
              <a:gd name="connsiteY12" fmla="*/ 0 h 2185447"/>
              <a:gd name="connsiteX13" fmla="*/ 7544177 w 9216272"/>
              <a:gd name="connsiteY13" fmla="*/ 0 h 2185447"/>
              <a:gd name="connsiteX14" fmla="*/ 8110319 w 9216272"/>
              <a:gd name="connsiteY14" fmla="*/ 0 h 2185447"/>
              <a:gd name="connsiteX15" fmla="*/ 8584299 w 9216272"/>
              <a:gd name="connsiteY15" fmla="*/ 0 h 2185447"/>
              <a:gd name="connsiteX16" fmla="*/ 9216272 w 9216272"/>
              <a:gd name="connsiteY16" fmla="*/ 0 h 2185447"/>
              <a:gd name="connsiteX17" fmla="*/ 8943091 w 9216272"/>
              <a:gd name="connsiteY17" fmla="*/ 273181 h 2185447"/>
              <a:gd name="connsiteX18" fmla="*/ 8276175 w 9216272"/>
              <a:gd name="connsiteY18" fmla="*/ 273181 h 2185447"/>
              <a:gd name="connsiteX19" fmla="*/ 7782657 w 9216272"/>
              <a:gd name="connsiteY19" fmla="*/ 273181 h 2185447"/>
              <a:gd name="connsiteX20" fmla="*/ 7289139 w 9216272"/>
              <a:gd name="connsiteY20" fmla="*/ 273181 h 2185447"/>
              <a:gd name="connsiteX21" fmla="*/ 6622223 w 9216272"/>
              <a:gd name="connsiteY21" fmla="*/ 273181 h 2185447"/>
              <a:gd name="connsiteX22" fmla="*/ 6215404 w 9216272"/>
              <a:gd name="connsiteY22" fmla="*/ 273181 h 2185447"/>
              <a:gd name="connsiteX23" fmla="*/ 5461789 w 9216272"/>
              <a:gd name="connsiteY23" fmla="*/ 273181 h 2185447"/>
              <a:gd name="connsiteX24" fmla="*/ 4794873 w 9216272"/>
              <a:gd name="connsiteY24" fmla="*/ 273181 h 2185447"/>
              <a:gd name="connsiteX25" fmla="*/ 4214655 w 9216272"/>
              <a:gd name="connsiteY25" fmla="*/ 273181 h 2185447"/>
              <a:gd name="connsiteX26" fmla="*/ 3374341 w 9216272"/>
              <a:gd name="connsiteY26" fmla="*/ 273181 h 2185447"/>
              <a:gd name="connsiteX27" fmla="*/ 2880823 w 9216272"/>
              <a:gd name="connsiteY27" fmla="*/ 273181 h 2185447"/>
              <a:gd name="connsiteX28" fmla="*/ 2387305 w 9216272"/>
              <a:gd name="connsiteY28" fmla="*/ 273181 h 2185447"/>
              <a:gd name="connsiteX29" fmla="*/ 1893787 w 9216272"/>
              <a:gd name="connsiteY29" fmla="*/ 273181 h 2185447"/>
              <a:gd name="connsiteX30" fmla="*/ 1226871 w 9216272"/>
              <a:gd name="connsiteY30" fmla="*/ 273181 h 2185447"/>
              <a:gd name="connsiteX31" fmla="*/ 273181 w 9216272"/>
              <a:gd name="connsiteY31" fmla="*/ 273181 h 2185447"/>
              <a:gd name="connsiteX32" fmla="*/ 0 w 9216272"/>
              <a:gd name="connsiteY32" fmla="*/ 0 h 2185447"/>
              <a:gd name="connsiteX0" fmla="*/ 0 w 9216272"/>
              <a:gd name="connsiteY0" fmla="*/ 2185447 h 2185447"/>
              <a:gd name="connsiteX1" fmla="*/ 273181 w 9216272"/>
              <a:gd name="connsiteY1" fmla="*/ 1912266 h 2185447"/>
              <a:gd name="connsiteX2" fmla="*/ 766699 w 9216272"/>
              <a:gd name="connsiteY2" fmla="*/ 1912266 h 2185447"/>
              <a:gd name="connsiteX3" fmla="*/ 1433615 w 9216272"/>
              <a:gd name="connsiteY3" fmla="*/ 1912266 h 2185447"/>
              <a:gd name="connsiteX4" fmla="*/ 1927133 w 9216272"/>
              <a:gd name="connsiteY4" fmla="*/ 1912266 h 2185447"/>
              <a:gd name="connsiteX5" fmla="*/ 2420651 w 9216272"/>
              <a:gd name="connsiteY5" fmla="*/ 1912266 h 2185447"/>
              <a:gd name="connsiteX6" fmla="*/ 3000868 w 9216272"/>
              <a:gd name="connsiteY6" fmla="*/ 1912266 h 2185447"/>
              <a:gd name="connsiteX7" fmla="*/ 3494386 w 9216272"/>
              <a:gd name="connsiteY7" fmla="*/ 1912266 h 2185447"/>
              <a:gd name="connsiteX8" fmla="*/ 4248001 w 9216272"/>
              <a:gd name="connsiteY8" fmla="*/ 1912266 h 2185447"/>
              <a:gd name="connsiteX9" fmla="*/ 5088316 w 9216272"/>
              <a:gd name="connsiteY9" fmla="*/ 1912266 h 2185447"/>
              <a:gd name="connsiteX10" fmla="*/ 5668533 w 9216272"/>
              <a:gd name="connsiteY10" fmla="*/ 1912266 h 2185447"/>
              <a:gd name="connsiteX11" fmla="*/ 6162051 w 9216272"/>
              <a:gd name="connsiteY11" fmla="*/ 1912266 h 2185447"/>
              <a:gd name="connsiteX12" fmla="*/ 6568869 w 9216272"/>
              <a:gd name="connsiteY12" fmla="*/ 1912266 h 2185447"/>
              <a:gd name="connsiteX13" fmla="*/ 7149087 w 9216272"/>
              <a:gd name="connsiteY13" fmla="*/ 1912266 h 2185447"/>
              <a:gd name="connsiteX14" fmla="*/ 7816003 w 9216272"/>
              <a:gd name="connsiteY14" fmla="*/ 1912266 h 2185447"/>
              <a:gd name="connsiteX15" fmla="*/ 8943091 w 9216272"/>
              <a:gd name="connsiteY15" fmla="*/ 1912266 h 2185447"/>
              <a:gd name="connsiteX16" fmla="*/ 9216272 w 9216272"/>
              <a:gd name="connsiteY16" fmla="*/ 2185447 h 2185447"/>
              <a:gd name="connsiteX17" fmla="*/ 8834455 w 9216272"/>
              <a:gd name="connsiteY17" fmla="*/ 2185447 h 2185447"/>
              <a:gd name="connsiteX18" fmla="*/ 7991824 w 9216272"/>
              <a:gd name="connsiteY18" fmla="*/ 2185447 h 2185447"/>
              <a:gd name="connsiteX19" fmla="*/ 7610007 w 9216272"/>
              <a:gd name="connsiteY19" fmla="*/ 2185447 h 2185447"/>
              <a:gd name="connsiteX20" fmla="*/ 7043865 w 9216272"/>
              <a:gd name="connsiteY20" fmla="*/ 2185447 h 2185447"/>
              <a:gd name="connsiteX21" fmla="*/ 6201234 w 9216272"/>
              <a:gd name="connsiteY21" fmla="*/ 2185447 h 2185447"/>
              <a:gd name="connsiteX22" fmla="*/ 5819417 w 9216272"/>
              <a:gd name="connsiteY22" fmla="*/ 2185447 h 2185447"/>
              <a:gd name="connsiteX23" fmla="*/ 5253275 w 9216272"/>
              <a:gd name="connsiteY23" fmla="*/ 2185447 h 2185447"/>
              <a:gd name="connsiteX24" fmla="*/ 4687133 w 9216272"/>
              <a:gd name="connsiteY24" fmla="*/ 2185447 h 2185447"/>
              <a:gd name="connsiteX25" fmla="*/ 4028827 w 9216272"/>
              <a:gd name="connsiteY25" fmla="*/ 2185447 h 2185447"/>
              <a:gd name="connsiteX26" fmla="*/ 3370522 w 9216272"/>
              <a:gd name="connsiteY26" fmla="*/ 2185447 h 2185447"/>
              <a:gd name="connsiteX27" fmla="*/ 2527892 w 9216272"/>
              <a:gd name="connsiteY27" fmla="*/ 2185447 h 2185447"/>
              <a:gd name="connsiteX28" fmla="*/ 2146075 w 9216272"/>
              <a:gd name="connsiteY28" fmla="*/ 2185447 h 2185447"/>
              <a:gd name="connsiteX29" fmla="*/ 1672095 w 9216272"/>
              <a:gd name="connsiteY29" fmla="*/ 2185447 h 2185447"/>
              <a:gd name="connsiteX30" fmla="*/ 921627 w 9216272"/>
              <a:gd name="connsiteY30" fmla="*/ 2185447 h 2185447"/>
              <a:gd name="connsiteX31" fmla="*/ 0 w 9216272"/>
              <a:gd name="connsiteY31" fmla="*/ 2185447 h 2185447"/>
              <a:gd name="connsiteX0" fmla="*/ 0 w 9216272"/>
              <a:gd name="connsiteY0" fmla="*/ 0 h 2185447"/>
              <a:gd name="connsiteX1" fmla="*/ 273181 w 9216272"/>
              <a:gd name="connsiteY1" fmla="*/ 273181 h 2185447"/>
              <a:gd name="connsiteX2" fmla="*/ 273181 w 9216272"/>
              <a:gd name="connsiteY2" fmla="*/ 852324 h 2185447"/>
              <a:gd name="connsiteX3" fmla="*/ 273181 w 9216272"/>
              <a:gd name="connsiteY3" fmla="*/ 1415077 h 2185447"/>
              <a:gd name="connsiteX4" fmla="*/ 273181 w 9216272"/>
              <a:gd name="connsiteY4" fmla="*/ 1912266 h 2185447"/>
              <a:gd name="connsiteX5" fmla="*/ 0 w 9216272"/>
              <a:gd name="connsiteY5" fmla="*/ 2185447 h 2185447"/>
              <a:gd name="connsiteX6" fmla="*/ 0 w 9216272"/>
              <a:gd name="connsiteY6" fmla="*/ 1595376 h 2185447"/>
              <a:gd name="connsiteX7" fmla="*/ 0 w 9216272"/>
              <a:gd name="connsiteY7" fmla="*/ 1070869 h 2185447"/>
              <a:gd name="connsiteX8" fmla="*/ 0 w 9216272"/>
              <a:gd name="connsiteY8" fmla="*/ 568216 h 2185447"/>
              <a:gd name="connsiteX9" fmla="*/ 0 w 9216272"/>
              <a:gd name="connsiteY9" fmla="*/ 0 h 2185447"/>
              <a:gd name="connsiteX0" fmla="*/ 9216272 w 9216272"/>
              <a:gd name="connsiteY0" fmla="*/ 0 h 2185447"/>
              <a:gd name="connsiteX1" fmla="*/ 9216272 w 9216272"/>
              <a:gd name="connsiteY1" fmla="*/ 480798 h 2185447"/>
              <a:gd name="connsiteX2" fmla="*/ 9216272 w 9216272"/>
              <a:gd name="connsiteY2" fmla="*/ 1070869 h 2185447"/>
              <a:gd name="connsiteX3" fmla="*/ 9216272 w 9216272"/>
              <a:gd name="connsiteY3" fmla="*/ 1573522 h 2185447"/>
              <a:gd name="connsiteX4" fmla="*/ 9216272 w 9216272"/>
              <a:gd name="connsiteY4" fmla="*/ 2185447 h 2185447"/>
              <a:gd name="connsiteX5" fmla="*/ 8943091 w 9216272"/>
              <a:gd name="connsiteY5" fmla="*/ 1912266 h 2185447"/>
              <a:gd name="connsiteX6" fmla="*/ 8943091 w 9216272"/>
              <a:gd name="connsiteY6" fmla="*/ 1382295 h 2185447"/>
              <a:gd name="connsiteX7" fmla="*/ 8943091 w 9216272"/>
              <a:gd name="connsiteY7" fmla="*/ 852324 h 2185447"/>
              <a:gd name="connsiteX8" fmla="*/ 8943091 w 9216272"/>
              <a:gd name="connsiteY8" fmla="*/ 273181 h 2185447"/>
              <a:gd name="connsiteX9" fmla="*/ 9216272 w 9216272"/>
              <a:gd name="connsiteY9" fmla="*/ 0 h 2185447"/>
              <a:gd name="connsiteX0" fmla="*/ 0 w 9216272"/>
              <a:gd name="connsiteY0" fmla="*/ 0 h 2185447"/>
              <a:gd name="connsiteX1" fmla="*/ 658305 w 9216272"/>
              <a:gd name="connsiteY1" fmla="*/ 0 h 2185447"/>
              <a:gd name="connsiteX2" fmla="*/ 1408773 w 9216272"/>
              <a:gd name="connsiteY2" fmla="*/ 0 h 2185447"/>
              <a:gd name="connsiteX3" fmla="*/ 2067078 w 9216272"/>
              <a:gd name="connsiteY3" fmla="*/ 0 h 2185447"/>
              <a:gd name="connsiteX4" fmla="*/ 2448895 w 9216272"/>
              <a:gd name="connsiteY4" fmla="*/ 0 h 2185447"/>
              <a:gd name="connsiteX5" fmla="*/ 3107200 w 9216272"/>
              <a:gd name="connsiteY5" fmla="*/ 0 h 2185447"/>
              <a:gd name="connsiteX6" fmla="*/ 3765505 w 9216272"/>
              <a:gd name="connsiteY6" fmla="*/ 0 h 2185447"/>
              <a:gd name="connsiteX7" fmla="*/ 4331648 w 9216272"/>
              <a:gd name="connsiteY7" fmla="*/ 0 h 2185447"/>
              <a:gd name="connsiteX8" fmla="*/ 5174278 w 9216272"/>
              <a:gd name="connsiteY8" fmla="*/ 0 h 2185447"/>
              <a:gd name="connsiteX9" fmla="*/ 6016909 w 9216272"/>
              <a:gd name="connsiteY9" fmla="*/ 0 h 2185447"/>
              <a:gd name="connsiteX10" fmla="*/ 6675214 w 9216272"/>
              <a:gd name="connsiteY10" fmla="*/ 0 h 2185447"/>
              <a:gd name="connsiteX11" fmla="*/ 7425682 w 9216272"/>
              <a:gd name="connsiteY11" fmla="*/ 0 h 2185447"/>
              <a:gd name="connsiteX12" fmla="*/ 8083987 w 9216272"/>
              <a:gd name="connsiteY12" fmla="*/ 0 h 2185447"/>
              <a:gd name="connsiteX13" fmla="*/ 9216272 w 9216272"/>
              <a:gd name="connsiteY13" fmla="*/ 0 h 2185447"/>
              <a:gd name="connsiteX14" fmla="*/ 9216272 w 9216272"/>
              <a:gd name="connsiteY14" fmla="*/ 590071 h 2185447"/>
              <a:gd name="connsiteX15" fmla="*/ 9216272 w 9216272"/>
              <a:gd name="connsiteY15" fmla="*/ 1114578 h 2185447"/>
              <a:gd name="connsiteX16" fmla="*/ 9216272 w 9216272"/>
              <a:gd name="connsiteY16" fmla="*/ 1682794 h 2185447"/>
              <a:gd name="connsiteX17" fmla="*/ 9216272 w 9216272"/>
              <a:gd name="connsiteY17" fmla="*/ 2185447 h 2185447"/>
              <a:gd name="connsiteX18" fmla="*/ 8373641 w 9216272"/>
              <a:gd name="connsiteY18" fmla="*/ 2185447 h 2185447"/>
              <a:gd name="connsiteX19" fmla="*/ 7807499 w 9216272"/>
              <a:gd name="connsiteY19" fmla="*/ 2185447 h 2185447"/>
              <a:gd name="connsiteX20" fmla="*/ 7425682 w 9216272"/>
              <a:gd name="connsiteY20" fmla="*/ 2185447 h 2185447"/>
              <a:gd name="connsiteX21" fmla="*/ 6767377 w 9216272"/>
              <a:gd name="connsiteY21" fmla="*/ 2185447 h 2185447"/>
              <a:gd name="connsiteX22" fmla="*/ 5924746 w 9216272"/>
              <a:gd name="connsiteY22" fmla="*/ 2185447 h 2185447"/>
              <a:gd name="connsiteX23" fmla="*/ 5082116 w 9216272"/>
              <a:gd name="connsiteY23" fmla="*/ 2185447 h 2185447"/>
              <a:gd name="connsiteX24" fmla="*/ 4423811 w 9216272"/>
              <a:gd name="connsiteY24" fmla="*/ 2185447 h 2185447"/>
              <a:gd name="connsiteX25" fmla="*/ 4041994 w 9216272"/>
              <a:gd name="connsiteY25" fmla="*/ 2185447 h 2185447"/>
              <a:gd name="connsiteX26" fmla="*/ 3199363 w 9216272"/>
              <a:gd name="connsiteY26" fmla="*/ 2185447 h 2185447"/>
              <a:gd name="connsiteX27" fmla="*/ 2817546 w 9216272"/>
              <a:gd name="connsiteY27" fmla="*/ 2185447 h 2185447"/>
              <a:gd name="connsiteX28" fmla="*/ 2159241 w 9216272"/>
              <a:gd name="connsiteY28" fmla="*/ 2185447 h 2185447"/>
              <a:gd name="connsiteX29" fmla="*/ 1408773 w 9216272"/>
              <a:gd name="connsiteY29" fmla="*/ 2185447 h 2185447"/>
              <a:gd name="connsiteX30" fmla="*/ 934793 w 9216272"/>
              <a:gd name="connsiteY30" fmla="*/ 2185447 h 2185447"/>
              <a:gd name="connsiteX31" fmla="*/ 0 w 9216272"/>
              <a:gd name="connsiteY31" fmla="*/ 2185447 h 2185447"/>
              <a:gd name="connsiteX32" fmla="*/ 0 w 9216272"/>
              <a:gd name="connsiteY32" fmla="*/ 1639085 h 2185447"/>
              <a:gd name="connsiteX33" fmla="*/ 0 w 9216272"/>
              <a:gd name="connsiteY33" fmla="*/ 1136432 h 2185447"/>
              <a:gd name="connsiteX34" fmla="*/ 0 w 9216272"/>
              <a:gd name="connsiteY34" fmla="*/ 546362 h 2185447"/>
              <a:gd name="connsiteX35" fmla="*/ 0 w 9216272"/>
              <a:gd name="connsiteY35" fmla="*/ 0 h 2185447"/>
              <a:gd name="connsiteX36" fmla="*/ 273181 w 9216272"/>
              <a:gd name="connsiteY36" fmla="*/ 273181 h 2185447"/>
              <a:gd name="connsiteX37" fmla="*/ 1026796 w 9216272"/>
              <a:gd name="connsiteY37" fmla="*/ 273181 h 2185447"/>
              <a:gd name="connsiteX38" fmla="*/ 1520314 w 9216272"/>
              <a:gd name="connsiteY38" fmla="*/ 273181 h 2185447"/>
              <a:gd name="connsiteX39" fmla="*/ 1927133 w 9216272"/>
              <a:gd name="connsiteY39" fmla="*/ 273181 h 2185447"/>
              <a:gd name="connsiteX40" fmla="*/ 2680748 w 9216272"/>
              <a:gd name="connsiteY40" fmla="*/ 273181 h 2185447"/>
              <a:gd name="connsiteX41" fmla="*/ 3347664 w 9216272"/>
              <a:gd name="connsiteY41" fmla="*/ 273181 h 2185447"/>
              <a:gd name="connsiteX42" fmla="*/ 3927882 w 9216272"/>
              <a:gd name="connsiteY42" fmla="*/ 273181 h 2185447"/>
              <a:gd name="connsiteX43" fmla="*/ 4681497 w 9216272"/>
              <a:gd name="connsiteY43" fmla="*/ 273181 h 2185447"/>
              <a:gd name="connsiteX44" fmla="*/ 5348413 w 9216272"/>
              <a:gd name="connsiteY44" fmla="*/ 273181 h 2185447"/>
              <a:gd name="connsiteX45" fmla="*/ 5928630 w 9216272"/>
              <a:gd name="connsiteY45" fmla="*/ 273181 h 2185447"/>
              <a:gd name="connsiteX46" fmla="*/ 6335449 w 9216272"/>
              <a:gd name="connsiteY46" fmla="*/ 273181 h 2185447"/>
              <a:gd name="connsiteX47" fmla="*/ 6828967 w 9216272"/>
              <a:gd name="connsiteY47" fmla="*/ 273181 h 2185447"/>
              <a:gd name="connsiteX48" fmla="*/ 7235786 w 9216272"/>
              <a:gd name="connsiteY48" fmla="*/ 273181 h 2185447"/>
              <a:gd name="connsiteX49" fmla="*/ 7816003 w 9216272"/>
              <a:gd name="connsiteY49" fmla="*/ 273181 h 2185447"/>
              <a:gd name="connsiteX50" fmla="*/ 8943091 w 9216272"/>
              <a:gd name="connsiteY50" fmla="*/ 273181 h 2185447"/>
              <a:gd name="connsiteX51" fmla="*/ 8943091 w 9216272"/>
              <a:gd name="connsiteY51" fmla="*/ 786761 h 2185447"/>
              <a:gd name="connsiteX52" fmla="*/ 8943091 w 9216272"/>
              <a:gd name="connsiteY52" fmla="*/ 1365904 h 2185447"/>
              <a:gd name="connsiteX53" fmla="*/ 8943091 w 9216272"/>
              <a:gd name="connsiteY53" fmla="*/ 1912266 h 2185447"/>
              <a:gd name="connsiteX54" fmla="*/ 8536272 w 9216272"/>
              <a:gd name="connsiteY54" fmla="*/ 1912266 h 2185447"/>
              <a:gd name="connsiteX55" fmla="*/ 7869356 w 9216272"/>
              <a:gd name="connsiteY55" fmla="*/ 1912266 h 2185447"/>
              <a:gd name="connsiteX56" fmla="*/ 7289139 w 9216272"/>
              <a:gd name="connsiteY56" fmla="*/ 1912266 h 2185447"/>
              <a:gd name="connsiteX57" fmla="*/ 6795621 w 9216272"/>
              <a:gd name="connsiteY57" fmla="*/ 1912266 h 2185447"/>
              <a:gd name="connsiteX58" fmla="*/ 6128705 w 9216272"/>
              <a:gd name="connsiteY58" fmla="*/ 1912266 h 2185447"/>
              <a:gd name="connsiteX59" fmla="*/ 5288390 w 9216272"/>
              <a:gd name="connsiteY59" fmla="*/ 1912266 h 2185447"/>
              <a:gd name="connsiteX60" fmla="*/ 4881572 w 9216272"/>
              <a:gd name="connsiteY60" fmla="*/ 1912266 h 2185447"/>
              <a:gd name="connsiteX61" fmla="*/ 4214655 w 9216272"/>
              <a:gd name="connsiteY61" fmla="*/ 1912266 h 2185447"/>
              <a:gd name="connsiteX62" fmla="*/ 3461040 w 9216272"/>
              <a:gd name="connsiteY62" fmla="*/ 1912266 h 2185447"/>
              <a:gd name="connsiteX63" fmla="*/ 2794124 w 9216272"/>
              <a:gd name="connsiteY63" fmla="*/ 1912266 h 2185447"/>
              <a:gd name="connsiteX64" fmla="*/ 2040509 w 9216272"/>
              <a:gd name="connsiteY64" fmla="*/ 1912266 h 2185447"/>
              <a:gd name="connsiteX65" fmla="*/ 1286894 w 9216272"/>
              <a:gd name="connsiteY65" fmla="*/ 1912266 h 2185447"/>
              <a:gd name="connsiteX66" fmla="*/ 273181 w 9216272"/>
              <a:gd name="connsiteY66" fmla="*/ 1912266 h 2185447"/>
              <a:gd name="connsiteX67" fmla="*/ 273181 w 9216272"/>
              <a:gd name="connsiteY67" fmla="*/ 1349513 h 2185447"/>
              <a:gd name="connsiteX68" fmla="*/ 273181 w 9216272"/>
              <a:gd name="connsiteY68" fmla="*/ 786761 h 2185447"/>
              <a:gd name="connsiteX69" fmla="*/ 273181 w 9216272"/>
              <a:gd name="connsiteY69" fmla="*/ 273181 h 2185447"/>
              <a:gd name="connsiteX70" fmla="*/ 0 w 9216272"/>
              <a:gd name="connsiteY70" fmla="*/ 0 h 2185447"/>
              <a:gd name="connsiteX71" fmla="*/ 273181 w 9216272"/>
              <a:gd name="connsiteY71" fmla="*/ 273181 h 2185447"/>
              <a:gd name="connsiteX72" fmla="*/ 0 w 9216272"/>
              <a:gd name="connsiteY72" fmla="*/ 2185447 h 2185447"/>
              <a:gd name="connsiteX73" fmla="*/ 273181 w 9216272"/>
              <a:gd name="connsiteY73" fmla="*/ 1912266 h 2185447"/>
              <a:gd name="connsiteX74" fmla="*/ 9216272 w 9216272"/>
              <a:gd name="connsiteY74" fmla="*/ 0 h 2185447"/>
              <a:gd name="connsiteX75" fmla="*/ 8943091 w 9216272"/>
              <a:gd name="connsiteY75" fmla="*/ 273181 h 2185447"/>
              <a:gd name="connsiteX76" fmla="*/ 9216272 w 9216272"/>
              <a:gd name="connsiteY76" fmla="*/ 2185447 h 2185447"/>
              <a:gd name="connsiteX77" fmla="*/ 8943091 w 9216272"/>
              <a:gd name="connsiteY77" fmla="*/ 1912266 h 218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216272" h="2185447" stroke="0" extrusionOk="0">
                <a:moveTo>
                  <a:pt x="273181" y="273181"/>
                </a:moveTo>
                <a:cubicBezTo>
                  <a:pt x="439906" y="255490"/>
                  <a:pt x="576648" y="270379"/>
                  <a:pt x="680000" y="273181"/>
                </a:cubicBezTo>
                <a:cubicBezTo>
                  <a:pt x="783352" y="275983"/>
                  <a:pt x="1315106" y="297494"/>
                  <a:pt x="1520314" y="273181"/>
                </a:cubicBezTo>
                <a:cubicBezTo>
                  <a:pt x="1725522" y="248868"/>
                  <a:pt x="1976851" y="257491"/>
                  <a:pt x="2100531" y="273181"/>
                </a:cubicBezTo>
                <a:cubicBezTo>
                  <a:pt x="2224211" y="288871"/>
                  <a:pt x="2488455" y="276693"/>
                  <a:pt x="2594049" y="273181"/>
                </a:cubicBezTo>
                <a:cubicBezTo>
                  <a:pt x="2699643" y="269669"/>
                  <a:pt x="2912548" y="289045"/>
                  <a:pt x="3000868" y="273181"/>
                </a:cubicBezTo>
                <a:cubicBezTo>
                  <a:pt x="3089188" y="257317"/>
                  <a:pt x="3259642" y="269135"/>
                  <a:pt x="3407687" y="273181"/>
                </a:cubicBezTo>
                <a:cubicBezTo>
                  <a:pt x="3555732" y="277227"/>
                  <a:pt x="3699157" y="264693"/>
                  <a:pt x="3814506" y="273181"/>
                </a:cubicBezTo>
                <a:cubicBezTo>
                  <a:pt x="3929855" y="281669"/>
                  <a:pt x="4108641" y="299672"/>
                  <a:pt x="4394723" y="273181"/>
                </a:cubicBezTo>
                <a:cubicBezTo>
                  <a:pt x="4680805" y="246690"/>
                  <a:pt x="4948143" y="251208"/>
                  <a:pt x="5235037" y="273181"/>
                </a:cubicBezTo>
                <a:cubicBezTo>
                  <a:pt x="5521931" y="295154"/>
                  <a:pt x="5809426" y="270441"/>
                  <a:pt x="5988652" y="273181"/>
                </a:cubicBezTo>
                <a:cubicBezTo>
                  <a:pt x="6167878" y="275921"/>
                  <a:pt x="6442337" y="259332"/>
                  <a:pt x="6655569" y="273181"/>
                </a:cubicBezTo>
                <a:cubicBezTo>
                  <a:pt x="6868801" y="287030"/>
                  <a:pt x="6896824" y="284975"/>
                  <a:pt x="7062387" y="273181"/>
                </a:cubicBezTo>
                <a:cubicBezTo>
                  <a:pt x="7227950" y="261387"/>
                  <a:pt x="7512314" y="264721"/>
                  <a:pt x="7729304" y="273181"/>
                </a:cubicBezTo>
                <a:cubicBezTo>
                  <a:pt x="7946294" y="281641"/>
                  <a:pt x="8485384" y="226204"/>
                  <a:pt x="8943091" y="273181"/>
                </a:cubicBezTo>
                <a:cubicBezTo>
                  <a:pt x="8942059" y="396423"/>
                  <a:pt x="8965444" y="570334"/>
                  <a:pt x="8943091" y="803152"/>
                </a:cubicBezTo>
                <a:cubicBezTo>
                  <a:pt x="8920738" y="1035970"/>
                  <a:pt x="8917854" y="1074445"/>
                  <a:pt x="8943091" y="1333123"/>
                </a:cubicBezTo>
                <a:cubicBezTo>
                  <a:pt x="8968328" y="1591801"/>
                  <a:pt x="8936454" y="1672662"/>
                  <a:pt x="8943091" y="1912266"/>
                </a:cubicBezTo>
                <a:cubicBezTo>
                  <a:pt x="8811352" y="1885030"/>
                  <a:pt x="8503672" y="1917786"/>
                  <a:pt x="8362874" y="1912266"/>
                </a:cubicBezTo>
                <a:cubicBezTo>
                  <a:pt x="8222076" y="1906746"/>
                  <a:pt x="8061305" y="1896560"/>
                  <a:pt x="7782657" y="1912266"/>
                </a:cubicBezTo>
                <a:cubicBezTo>
                  <a:pt x="7504009" y="1927972"/>
                  <a:pt x="7286292" y="1895002"/>
                  <a:pt x="7115741" y="1912266"/>
                </a:cubicBezTo>
                <a:cubicBezTo>
                  <a:pt x="6945190" y="1929530"/>
                  <a:pt x="6682392" y="1884215"/>
                  <a:pt x="6448825" y="1912266"/>
                </a:cubicBezTo>
                <a:cubicBezTo>
                  <a:pt x="6215258" y="1940317"/>
                  <a:pt x="6153419" y="1915263"/>
                  <a:pt x="5868608" y="1912266"/>
                </a:cubicBezTo>
                <a:cubicBezTo>
                  <a:pt x="5583797" y="1909269"/>
                  <a:pt x="5339580" y="1883009"/>
                  <a:pt x="5201691" y="1912266"/>
                </a:cubicBezTo>
                <a:cubicBezTo>
                  <a:pt x="5063802" y="1941523"/>
                  <a:pt x="4901474" y="1921520"/>
                  <a:pt x="4794873" y="1912266"/>
                </a:cubicBezTo>
                <a:cubicBezTo>
                  <a:pt x="4688272" y="1903012"/>
                  <a:pt x="4303959" y="1939993"/>
                  <a:pt x="4127956" y="1912266"/>
                </a:cubicBezTo>
                <a:cubicBezTo>
                  <a:pt x="3951953" y="1884539"/>
                  <a:pt x="3784985" y="1893263"/>
                  <a:pt x="3461040" y="1912266"/>
                </a:cubicBezTo>
                <a:cubicBezTo>
                  <a:pt x="3137095" y="1931269"/>
                  <a:pt x="3084197" y="1919381"/>
                  <a:pt x="2967522" y="1912266"/>
                </a:cubicBezTo>
                <a:cubicBezTo>
                  <a:pt x="2850847" y="1905151"/>
                  <a:pt x="2653505" y="1889257"/>
                  <a:pt x="2474004" y="1912266"/>
                </a:cubicBezTo>
                <a:cubicBezTo>
                  <a:pt x="2294503" y="1935275"/>
                  <a:pt x="2068456" y="1886265"/>
                  <a:pt x="1720389" y="1912266"/>
                </a:cubicBezTo>
                <a:cubicBezTo>
                  <a:pt x="1372323" y="1938267"/>
                  <a:pt x="1507219" y="1908838"/>
                  <a:pt x="1313570" y="1912266"/>
                </a:cubicBezTo>
                <a:cubicBezTo>
                  <a:pt x="1119921" y="1915694"/>
                  <a:pt x="758833" y="1953471"/>
                  <a:pt x="273181" y="1912266"/>
                </a:cubicBezTo>
                <a:cubicBezTo>
                  <a:pt x="254688" y="1758057"/>
                  <a:pt x="263530" y="1581504"/>
                  <a:pt x="273181" y="1398686"/>
                </a:cubicBezTo>
                <a:cubicBezTo>
                  <a:pt x="282832" y="1215868"/>
                  <a:pt x="294661" y="1031488"/>
                  <a:pt x="273181" y="885106"/>
                </a:cubicBezTo>
                <a:cubicBezTo>
                  <a:pt x="251701" y="738724"/>
                  <a:pt x="251629" y="421351"/>
                  <a:pt x="273181" y="273181"/>
                </a:cubicBezTo>
                <a:close/>
              </a:path>
              <a:path w="9216272" h="2185447" fill="lightenLess" stroke="0" extrusionOk="0">
                <a:moveTo>
                  <a:pt x="0" y="0"/>
                </a:moveTo>
                <a:cubicBezTo>
                  <a:pt x="217106" y="-3695"/>
                  <a:pt x="401825" y="21273"/>
                  <a:pt x="750468" y="0"/>
                </a:cubicBezTo>
                <a:cubicBezTo>
                  <a:pt x="1099111" y="-21273"/>
                  <a:pt x="960344" y="-14712"/>
                  <a:pt x="1132285" y="0"/>
                </a:cubicBezTo>
                <a:cubicBezTo>
                  <a:pt x="1304226" y="14712"/>
                  <a:pt x="1672708" y="-13650"/>
                  <a:pt x="1974915" y="0"/>
                </a:cubicBezTo>
                <a:cubicBezTo>
                  <a:pt x="2277122" y="13650"/>
                  <a:pt x="2339027" y="6844"/>
                  <a:pt x="2633221" y="0"/>
                </a:cubicBezTo>
                <a:cubicBezTo>
                  <a:pt x="2927415" y="-6844"/>
                  <a:pt x="2908319" y="-1934"/>
                  <a:pt x="3107200" y="0"/>
                </a:cubicBezTo>
                <a:cubicBezTo>
                  <a:pt x="3306081" y="1934"/>
                  <a:pt x="3475803" y="-11947"/>
                  <a:pt x="3581180" y="0"/>
                </a:cubicBezTo>
                <a:cubicBezTo>
                  <a:pt x="3686557" y="11947"/>
                  <a:pt x="4025198" y="-11424"/>
                  <a:pt x="4147322" y="0"/>
                </a:cubicBezTo>
                <a:cubicBezTo>
                  <a:pt x="4269446" y="11424"/>
                  <a:pt x="4564973" y="-1794"/>
                  <a:pt x="4713465" y="0"/>
                </a:cubicBezTo>
                <a:cubicBezTo>
                  <a:pt x="4861957" y="1794"/>
                  <a:pt x="5061296" y="13348"/>
                  <a:pt x="5187445" y="0"/>
                </a:cubicBezTo>
                <a:cubicBezTo>
                  <a:pt x="5313594" y="-13348"/>
                  <a:pt x="5703680" y="-30894"/>
                  <a:pt x="5845750" y="0"/>
                </a:cubicBezTo>
                <a:cubicBezTo>
                  <a:pt x="5987821" y="30894"/>
                  <a:pt x="6140849" y="-2518"/>
                  <a:pt x="6227567" y="0"/>
                </a:cubicBezTo>
                <a:cubicBezTo>
                  <a:pt x="6314285" y="2518"/>
                  <a:pt x="6759608" y="-33094"/>
                  <a:pt x="6978035" y="0"/>
                </a:cubicBezTo>
                <a:cubicBezTo>
                  <a:pt x="7196462" y="33094"/>
                  <a:pt x="7269232" y="-20009"/>
                  <a:pt x="7544177" y="0"/>
                </a:cubicBezTo>
                <a:cubicBezTo>
                  <a:pt x="7819122" y="20009"/>
                  <a:pt x="7944333" y="11108"/>
                  <a:pt x="8110319" y="0"/>
                </a:cubicBezTo>
                <a:cubicBezTo>
                  <a:pt x="8276305" y="-11108"/>
                  <a:pt x="8466422" y="-3129"/>
                  <a:pt x="8584299" y="0"/>
                </a:cubicBezTo>
                <a:cubicBezTo>
                  <a:pt x="8702176" y="3129"/>
                  <a:pt x="8991386" y="19765"/>
                  <a:pt x="9216272" y="0"/>
                </a:cubicBezTo>
                <a:cubicBezTo>
                  <a:pt x="9085756" y="133828"/>
                  <a:pt x="9050608" y="190265"/>
                  <a:pt x="8943091" y="273181"/>
                </a:cubicBezTo>
                <a:cubicBezTo>
                  <a:pt x="8743262" y="306281"/>
                  <a:pt x="8417968" y="305537"/>
                  <a:pt x="8276175" y="273181"/>
                </a:cubicBezTo>
                <a:cubicBezTo>
                  <a:pt x="8134382" y="240825"/>
                  <a:pt x="7960090" y="283330"/>
                  <a:pt x="7782657" y="273181"/>
                </a:cubicBezTo>
                <a:cubicBezTo>
                  <a:pt x="7605224" y="263032"/>
                  <a:pt x="7411142" y="282442"/>
                  <a:pt x="7289139" y="273181"/>
                </a:cubicBezTo>
                <a:cubicBezTo>
                  <a:pt x="7167136" y="263920"/>
                  <a:pt x="6900841" y="277426"/>
                  <a:pt x="6622223" y="273181"/>
                </a:cubicBezTo>
                <a:cubicBezTo>
                  <a:pt x="6343605" y="268936"/>
                  <a:pt x="6415257" y="286410"/>
                  <a:pt x="6215404" y="273181"/>
                </a:cubicBezTo>
                <a:cubicBezTo>
                  <a:pt x="6015551" y="259952"/>
                  <a:pt x="5612795" y="288957"/>
                  <a:pt x="5461789" y="273181"/>
                </a:cubicBezTo>
                <a:cubicBezTo>
                  <a:pt x="5310784" y="257405"/>
                  <a:pt x="5076426" y="300255"/>
                  <a:pt x="4794873" y="273181"/>
                </a:cubicBezTo>
                <a:cubicBezTo>
                  <a:pt x="4513320" y="246107"/>
                  <a:pt x="4399516" y="248105"/>
                  <a:pt x="4214655" y="273181"/>
                </a:cubicBezTo>
                <a:cubicBezTo>
                  <a:pt x="4029794" y="298257"/>
                  <a:pt x="3748389" y="269538"/>
                  <a:pt x="3374341" y="273181"/>
                </a:cubicBezTo>
                <a:cubicBezTo>
                  <a:pt x="3000293" y="276824"/>
                  <a:pt x="3064381" y="251429"/>
                  <a:pt x="2880823" y="273181"/>
                </a:cubicBezTo>
                <a:cubicBezTo>
                  <a:pt x="2697265" y="294933"/>
                  <a:pt x="2575334" y="280413"/>
                  <a:pt x="2387305" y="273181"/>
                </a:cubicBezTo>
                <a:cubicBezTo>
                  <a:pt x="2199276" y="265949"/>
                  <a:pt x="2042086" y="262977"/>
                  <a:pt x="1893787" y="273181"/>
                </a:cubicBezTo>
                <a:cubicBezTo>
                  <a:pt x="1745488" y="283385"/>
                  <a:pt x="1479652" y="257503"/>
                  <a:pt x="1226871" y="273181"/>
                </a:cubicBezTo>
                <a:cubicBezTo>
                  <a:pt x="974090" y="288859"/>
                  <a:pt x="507873" y="317949"/>
                  <a:pt x="273181" y="273181"/>
                </a:cubicBezTo>
                <a:cubicBezTo>
                  <a:pt x="143882" y="159366"/>
                  <a:pt x="124967" y="121941"/>
                  <a:pt x="0" y="0"/>
                </a:cubicBezTo>
                <a:close/>
              </a:path>
              <a:path w="9216272" h="2185447" fill="darkenLess" stroke="0" extrusionOk="0">
                <a:moveTo>
                  <a:pt x="0" y="2185447"/>
                </a:moveTo>
                <a:cubicBezTo>
                  <a:pt x="85137" y="2092686"/>
                  <a:pt x="178754" y="2030020"/>
                  <a:pt x="273181" y="1912266"/>
                </a:cubicBezTo>
                <a:cubicBezTo>
                  <a:pt x="475715" y="1929291"/>
                  <a:pt x="659788" y="1924769"/>
                  <a:pt x="766699" y="1912266"/>
                </a:cubicBezTo>
                <a:cubicBezTo>
                  <a:pt x="873610" y="1899763"/>
                  <a:pt x="1289384" y="1940425"/>
                  <a:pt x="1433615" y="1912266"/>
                </a:cubicBezTo>
                <a:cubicBezTo>
                  <a:pt x="1577846" y="1884107"/>
                  <a:pt x="1826782" y="1923877"/>
                  <a:pt x="1927133" y="1912266"/>
                </a:cubicBezTo>
                <a:cubicBezTo>
                  <a:pt x="2027484" y="1900655"/>
                  <a:pt x="2264511" y="1935573"/>
                  <a:pt x="2420651" y="1912266"/>
                </a:cubicBezTo>
                <a:cubicBezTo>
                  <a:pt x="2576791" y="1888959"/>
                  <a:pt x="2858431" y="1907992"/>
                  <a:pt x="3000868" y="1912266"/>
                </a:cubicBezTo>
                <a:cubicBezTo>
                  <a:pt x="3143305" y="1916540"/>
                  <a:pt x="3310730" y="1934309"/>
                  <a:pt x="3494386" y="1912266"/>
                </a:cubicBezTo>
                <a:cubicBezTo>
                  <a:pt x="3678042" y="1890223"/>
                  <a:pt x="3909877" y="1943223"/>
                  <a:pt x="4248001" y="1912266"/>
                </a:cubicBezTo>
                <a:cubicBezTo>
                  <a:pt x="4586125" y="1881309"/>
                  <a:pt x="4731399" y="1884267"/>
                  <a:pt x="5088316" y="1912266"/>
                </a:cubicBezTo>
                <a:cubicBezTo>
                  <a:pt x="5445233" y="1940265"/>
                  <a:pt x="5448949" y="1892771"/>
                  <a:pt x="5668533" y="1912266"/>
                </a:cubicBezTo>
                <a:cubicBezTo>
                  <a:pt x="5888117" y="1931761"/>
                  <a:pt x="6022798" y="1912615"/>
                  <a:pt x="6162051" y="1912266"/>
                </a:cubicBezTo>
                <a:cubicBezTo>
                  <a:pt x="6301304" y="1911917"/>
                  <a:pt x="6394765" y="1902333"/>
                  <a:pt x="6568869" y="1912266"/>
                </a:cubicBezTo>
                <a:cubicBezTo>
                  <a:pt x="6742973" y="1922199"/>
                  <a:pt x="6924996" y="1903065"/>
                  <a:pt x="7149087" y="1912266"/>
                </a:cubicBezTo>
                <a:cubicBezTo>
                  <a:pt x="7373178" y="1921467"/>
                  <a:pt x="7539307" y="1941720"/>
                  <a:pt x="7816003" y="1912266"/>
                </a:cubicBezTo>
                <a:cubicBezTo>
                  <a:pt x="8092699" y="1882812"/>
                  <a:pt x="8461830" y="1956221"/>
                  <a:pt x="8943091" y="1912266"/>
                </a:cubicBezTo>
                <a:cubicBezTo>
                  <a:pt x="9072485" y="2048222"/>
                  <a:pt x="9153032" y="2096037"/>
                  <a:pt x="9216272" y="2185447"/>
                </a:cubicBezTo>
                <a:cubicBezTo>
                  <a:pt x="9111160" y="2179728"/>
                  <a:pt x="8948109" y="2195053"/>
                  <a:pt x="8834455" y="2185447"/>
                </a:cubicBezTo>
                <a:cubicBezTo>
                  <a:pt x="8720801" y="2175841"/>
                  <a:pt x="8207481" y="2175378"/>
                  <a:pt x="7991824" y="2185447"/>
                </a:cubicBezTo>
                <a:cubicBezTo>
                  <a:pt x="7776167" y="2195516"/>
                  <a:pt x="7722143" y="2189631"/>
                  <a:pt x="7610007" y="2185447"/>
                </a:cubicBezTo>
                <a:cubicBezTo>
                  <a:pt x="7497871" y="2181263"/>
                  <a:pt x="7325983" y="2177451"/>
                  <a:pt x="7043865" y="2185447"/>
                </a:cubicBezTo>
                <a:cubicBezTo>
                  <a:pt x="6761747" y="2193443"/>
                  <a:pt x="6462698" y="2195547"/>
                  <a:pt x="6201234" y="2185447"/>
                </a:cubicBezTo>
                <a:cubicBezTo>
                  <a:pt x="5939770" y="2175347"/>
                  <a:pt x="5954596" y="2168527"/>
                  <a:pt x="5819417" y="2185447"/>
                </a:cubicBezTo>
                <a:cubicBezTo>
                  <a:pt x="5684238" y="2202367"/>
                  <a:pt x="5492960" y="2160806"/>
                  <a:pt x="5253275" y="2185447"/>
                </a:cubicBezTo>
                <a:cubicBezTo>
                  <a:pt x="5013590" y="2210088"/>
                  <a:pt x="4880567" y="2181969"/>
                  <a:pt x="4687133" y="2185447"/>
                </a:cubicBezTo>
                <a:cubicBezTo>
                  <a:pt x="4493699" y="2188925"/>
                  <a:pt x="4276833" y="2213600"/>
                  <a:pt x="4028827" y="2185447"/>
                </a:cubicBezTo>
                <a:cubicBezTo>
                  <a:pt x="3780821" y="2157294"/>
                  <a:pt x="3643184" y="2173926"/>
                  <a:pt x="3370522" y="2185447"/>
                </a:cubicBezTo>
                <a:cubicBezTo>
                  <a:pt x="3097861" y="2196968"/>
                  <a:pt x="2912486" y="2150183"/>
                  <a:pt x="2527892" y="2185447"/>
                </a:cubicBezTo>
                <a:cubicBezTo>
                  <a:pt x="2143298" y="2220712"/>
                  <a:pt x="2298583" y="2182388"/>
                  <a:pt x="2146075" y="2185447"/>
                </a:cubicBezTo>
                <a:cubicBezTo>
                  <a:pt x="1993567" y="2188506"/>
                  <a:pt x="1904295" y="2168000"/>
                  <a:pt x="1672095" y="2185447"/>
                </a:cubicBezTo>
                <a:cubicBezTo>
                  <a:pt x="1439895" y="2202894"/>
                  <a:pt x="1193721" y="2160463"/>
                  <a:pt x="921627" y="2185447"/>
                </a:cubicBezTo>
                <a:cubicBezTo>
                  <a:pt x="649533" y="2210431"/>
                  <a:pt x="196909" y="2145784"/>
                  <a:pt x="0" y="2185447"/>
                </a:cubicBezTo>
                <a:close/>
              </a:path>
              <a:path w="9216272" h="2185447" fill="lighten" stroke="0" extrusionOk="0">
                <a:moveTo>
                  <a:pt x="0" y="0"/>
                </a:moveTo>
                <a:cubicBezTo>
                  <a:pt x="76576" y="72107"/>
                  <a:pt x="136657" y="157823"/>
                  <a:pt x="273181" y="273181"/>
                </a:cubicBezTo>
                <a:cubicBezTo>
                  <a:pt x="289327" y="521134"/>
                  <a:pt x="262188" y="662328"/>
                  <a:pt x="273181" y="852324"/>
                </a:cubicBezTo>
                <a:cubicBezTo>
                  <a:pt x="284174" y="1042320"/>
                  <a:pt x="283546" y="1301087"/>
                  <a:pt x="273181" y="1415077"/>
                </a:cubicBezTo>
                <a:cubicBezTo>
                  <a:pt x="262816" y="1529067"/>
                  <a:pt x="282471" y="1737294"/>
                  <a:pt x="273181" y="1912266"/>
                </a:cubicBezTo>
                <a:cubicBezTo>
                  <a:pt x="188019" y="2008790"/>
                  <a:pt x="108794" y="2064085"/>
                  <a:pt x="0" y="2185447"/>
                </a:cubicBezTo>
                <a:cubicBezTo>
                  <a:pt x="5395" y="2040659"/>
                  <a:pt x="1058" y="1889322"/>
                  <a:pt x="0" y="1595376"/>
                </a:cubicBezTo>
                <a:cubicBezTo>
                  <a:pt x="-1058" y="1301430"/>
                  <a:pt x="-17571" y="1297837"/>
                  <a:pt x="0" y="1070869"/>
                </a:cubicBezTo>
                <a:cubicBezTo>
                  <a:pt x="17571" y="843901"/>
                  <a:pt x="15255" y="760967"/>
                  <a:pt x="0" y="568216"/>
                </a:cubicBezTo>
                <a:cubicBezTo>
                  <a:pt x="-15255" y="375465"/>
                  <a:pt x="5617" y="197461"/>
                  <a:pt x="0" y="0"/>
                </a:cubicBezTo>
                <a:close/>
              </a:path>
              <a:path w="9216272" h="2185447" fill="darken" stroke="0" extrusionOk="0">
                <a:moveTo>
                  <a:pt x="9216272" y="0"/>
                </a:moveTo>
                <a:cubicBezTo>
                  <a:pt x="9206787" y="118815"/>
                  <a:pt x="9208809" y="251111"/>
                  <a:pt x="9216272" y="480798"/>
                </a:cubicBezTo>
                <a:cubicBezTo>
                  <a:pt x="9223735" y="710485"/>
                  <a:pt x="9227250" y="858468"/>
                  <a:pt x="9216272" y="1070869"/>
                </a:cubicBezTo>
                <a:cubicBezTo>
                  <a:pt x="9205294" y="1283270"/>
                  <a:pt x="9225387" y="1408612"/>
                  <a:pt x="9216272" y="1573522"/>
                </a:cubicBezTo>
                <a:cubicBezTo>
                  <a:pt x="9207157" y="1738432"/>
                  <a:pt x="9243796" y="1950539"/>
                  <a:pt x="9216272" y="2185447"/>
                </a:cubicBezTo>
                <a:cubicBezTo>
                  <a:pt x="9108887" y="2055717"/>
                  <a:pt x="9001437" y="1966760"/>
                  <a:pt x="8943091" y="1912266"/>
                </a:cubicBezTo>
                <a:cubicBezTo>
                  <a:pt x="8927748" y="1732682"/>
                  <a:pt x="8937775" y="1512033"/>
                  <a:pt x="8943091" y="1382295"/>
                </a:cubicBezTo>
                <a:cubicBezTo>
                  <a:pt x="8948407" y="1252557"/>
                  <a:pt x="8950798" y="980564"/>
                  <a:pt x="8943091" y="852324"/>
                </a:cubicBezTo>
                <a:cubicBezTo>
                  <a:pt x="8935384" y="724084"/>
                  <a:pt x="8958184" y="464056"/>
                  <a:pt x="8943091" y="273181"/>
                </a:cubicBezTo>
                <a:cubicBezTo>
                  <a:pt x="9043094" y="154662"/>
                  <a:pt x="9071978" y="124008"/>
                  <a:pt x="9216272" y="0"/>
                </a:cubicBezTo>
                <a:close/>
              </a:path>
              <a:path w="9216272" h="2185447" fill="none" extrusionOk="0">
                <a:moveTo>
                  <a:pt x="0" y="0"/>
                </a:moveTo>
                <a:cubicBezTo>
                  <a:pt x="308013" y="-28401"/>
                  <a:pt x="404181" y="-32899"/>
                  <a:pt x="658305" y="0"/>
                </a:cubicBezTo>
                <a:cubicBezTo>
                  <a:pt x="912429" y="32899"/>
                  <a:pt x="1234650" y="18916"/>
                  <a:pt x="1408773" y="0"/>
                </a:cubicBezTo>
                <a:cubicBezTo>
                  <a:pt x="1582896" y="-18916"/>
                  <a:pt x="1784091" y="-4054"/>
                  <a:pt x="2067078" y="0"/>
                </a:cubicBezTo>
                <a:cubicBezTo>
                  <a:pt x="2350066" y="4054"/>
                  <a:pt x="2314485" y="9422"/>
                  <a:pt x="2448895" y="0"/>
                </a:cubicBezTo>
                <a:cubicBezTo>
                  <a:pt x="2583305" y="-9422"/>
                  <a:pt x="2924071" y="-31351"/>
                  <a:pt x="3107200" y="0"/>
                </a:cubicBezTo>
                <a:cubicBezTo>
                  <a:pt x="3290330" y="31351"/>
                  <a:pt x="3468876" y="-32081"/>
                  <a:pt x="3765505" y="0"/>
                </a:cubicBezTo>
                <a:cubicBezTo>
                  <a:pt x="4062134" y="32081"/>
                  <a:pt x="4163337" y="-22014"/>
                  <a:pt x="4331648" y="0"/>
                </a:cubicBezTo>
                <a:cubicBezTo>
                  <a:pt x="4499959" y="22014"/>
                  <a:pt x="4756444" y="-9516"/>
                  <a:pt x="5174278" y="0"/>
                </a:cubicBezTo>
                <a:cubicBezTo>
                  <a:pt x="5592112" y="9516"/>
                  <a:pt x="5600403" y="-36673"/>
                  <a:pt x="6016909" y="0"/>
                </a:cubicBezTo>
                <a:cubicBezTo>
                  <a:pt x="6433415" y="36673"/>
                  <a:pt x="6443155" y="-20492"/>
                  <a:pt x="6675214" y="0"/>
                </a:cubicBezTo>
                <a:cubicBezTo>
                  <a:pt x="6907274" y="20492"/>
                  <a:pt x="7061545" y="3535"/>
                  <a:pt x="7425682" y="0"/>
                </a:cubicBezTo>
                <a:cubicBezTo>
                  <a:pt x="7789819" y="-3535"/>
                  <a:pt x="7914863" y="-24810"/>
                  <a:pt x="8083987" y="0"/>
                </a:cubicBezTo>
                <a:cubicBezTo>
                  <a:pt x="8253112" y="24810"/>
                  <a:pt x="8930572" y="-4838"/>
                  <a:pt x="9216272" y="0"/>
                </a:cubicBezTo>
                <a:cubicBezTo>
                  <a:pt x="9210004" y="204101"/>
                  <a:pt x="9203477" y="454605"/>
                  <a:pt x="9216272" y="590071"/>
                </a:cubicBezTo>
                <a:cubicBezTo>
                  <a:pt x="9229067" y="725537"/>
                  <a:pt x="9203919" y="910094"/>
                  <a:pt x="9216272" y="1114578"/>
                </a:cubicBezTo>
                <a:cubicBezTo>
                  <a:pt x="9228625" y="1319062"/>
                  <a:pt x="9217490" y="1428533"/>
                  <a:pt x="9216272" y="1682794"/>
                </a:cubicBezTo>
                <a:cubicBezTo>
                  <a:pt x="9215054" y="1937055"/>
                  <a:pt x="9203556" y="2058364"/>
                  <a:pt x="9216272" y="2185447"/>
                </a:cubicBezTo>
                <a:cubicBezTo>
                  <a:pt x="8838586" y="2190870"/>
                  <a:pt x="8746688" y="2213350"/>
                  <a:pt x="8373641" y="2185447"/>
                </a:cubicBezTo>
                <a:cubicBezTo>
                  <a:pt x="8000594" y="2157544"/>
                  <a:pt x="7955688" y="2207535"/>
                  <a:pt x="7807499" y="2185447"/>
                </a:cubicBezTo>
                <a:cubicBezTo>
                  <a:pt x="7659310" y="2163359"/>
                  <a:pt x="7530091" y="2183639"/>
                  <a:pt x="7425682" y="2185447"/>
                </a:cubicBezTo>
                <a:cubicBezTo>
                  <a:pt x="7321273" y="2187255"/>
                  <a:pt x="7046063" y="2199573"/>
                  <a:pt x="6767377" y="2185447"/>
                </a:cubicBezTo>
                <a:cubicBezTo>
                  <a:pt x="6488691" y="2171321"/>
                  <a:pt x="6324887" y="2163858"/>
                  <a:pt x="5924746" y="2185447"/>
                </a:cubicBezTo>
                <a:cubicBezTo>
                  <a:pt x="5524605" y="2207036"/>
                  <a:pt x="5397867" y="2152106"/>
                  <a:pt x="5082116" y="2185447"/>
                </a:cubicBezTo>
                <a:cubicBezTo>
                  <a:pt x="4766365" y="2218789"/>
                  <a:pt x="4611809" y="2161364"/>
                  <a:pt x="4423811" y="2185447"/>
                </a:cubicBezTo>
                <a:cubicBezTo>
                  <a:pt x="4235813" y="2209530"/>
                  <a:pt x="4215474" y="2172598"/>
                  <a:pt x="4041994" y="2185447"/>
                </a:cubicBezTo>
                <a:cubicBezTo>
                  <a:pt x="3868514" y="2198296"/>
                  <a:pt x="3484238" y="2215678"/>
                  <a:pt x="3199363" y="2185447"/>
                </a:cubicBezTo>
                <a:cubicBezTo>
                  <a:pt x="2914488" y="2155216"/>
                  <a:pt x="2972002" y="2175118"/>
                  <a:pt x="2817546" y="2185447"/>
                </a:cubicBezTo>
                <a:cubicBezTo>
                  <a:pt x="2663090" y="2195776"/>
                  <a:pt x="2398348" y="2177648"/>
                  <a:pt x="2159241" y="2185447"/>
                </a:cubicBezTo>
                <a:cubicBezTo>
                  <a:pt x="1920134" y="2193246"/>
                  <a:pt x="1698875" y="2161433"/>
                  <a:pt x="1408773" y="2185447"/>
                </a:cubicBezTo>
                <a:cubicBezTo>
                  <a:pt x="1118671" y="2209461"/>
                  <a:pt x="1083355" y="2169990"/>
                  <a:pt x="934793" y="2185447"/>
                </a:cubicBezTo>
                <a:cubicBezTo>
                  <a:pt x="786231" y="2200904"/>
                  <a:pt x="324630" y="2159315"/>
                  <a:pt x="0" y="2185447"/>
                </a:cubicBezTo>
                <a:cubicBezTo>
                  <a:pt x="-25661" y="2063357"/>
                  <a:pt x="24739" y="1891373"/>
                  <a:pt x="0" y="1639085"/>
                </a:cubicBezTo>
                <a:cubicBezTo>
                  <a:pt x="-24739" y="1386797"/>
                  <a:pt x="18501" y="1361133"/>
                  <a:pt x="0" y="1136432"/>
                </a:cubicBezTo>
                <a:cubicBezTo>
                  <a:pt x="-18501" y="911731"/>
                  <a:pt x="6944" y="693827"/>
                  <a:pt x="0" y="546362"/>
                </a:cubicBezTo>
                <a:cubicBezTo>
                  <a:pt x="-6944" y="398897"/>
                  <a:pt x="13146" y="211916"/>
                  <a:pt x="0" y="0"/>
                </a:cubicBezTo>
                <a:close/>
                <a:moveTo>
                  <a:pt x="273181" y="273181"/>
                </a:moveTo>
                <a:cubicBezTo>
                  <a:pt x="602744" y="290001"/>
                  <a:pt x="719414" y="272075"/>
                  <a:pt x="1026796" y="273181"/>
                </a:cubicBezTo>
                <a:cubicBezTo>
                  <a:pt x="1334178" y="274287"/>
                  <a:pt x="1417811" y="265233"/>
                  <a:pt x="1520314" y="273181"/>
                </a:cubicBezTo>
                <a:cubicBezTo>
                  <a:pt x="1622817" y="281129"/>
                  <a:pt x="1831621" y="273198"/>
                  <a:pt x="1927133" y="273181"/>
                </a:cubicBezTo>
                <a:cubicBezTo>
                  <a:pt x="2022645" y="273164"/>
                  <a:pt x="2373982" y="265291"/>
                  <a:pt x="2680748" y="273181"/>
                </a:cubicBezTo>
                <a:cubicBezTo>
                  <a:pt x="2987514" y="281071"/>
                  <a:pt x="3107534" y="257983"/>
                  <a:pt x="3347664" y="273181"/>
                </a:cubicBezTo>
                <a:cubicBezTo>
                  <a:pt x="3587794" y="288379"/>
                  <a:pt x="3788437" y="251963"/>
                  <a:pt x="3927882" y="273181"/>
                </a:cubicBezTo>
                <a:cubicBezTo>
                  <a:pt x="4067327" y="294399"/>
                  <a:pt x="4515360" y="292597"/>
                  <a:pt x="4681497" y="273181"/>
                </a:cubicBezTo>
                <a:cubicBezTo>
                  <a:pt x="4847634" y="253765"/>
                  <a:pt x="5068938" y="291043"/>
                  <a:pt x="5348413" y="273181"/>
                </a:cubicBezTo>
                <a:cubicBezTo>
                  <a:pt x="5627888" y="255319"/>
                  <a:pt x="5746665" y="259611"/>
                  <a:pt x="5928630" y="273181"/>
                </a:cubicBezTo>
                <a:cubicBezTo>
                  <a:pt x="6110595" y="286751"/>
                  <a:pt x="6228258" y="264174"/>
                  <a:pt x="6335449" y="273181"/>
                </a:cubicBezTo>
                <a:cubicBezTo>
                  <a:pt x="6442640" y="282188"/>
                  <a:pt x="6599614" y="262972"/>
                  <a:pt x="6828967" y="273181"/>
                </a:cubicBezTo>
                <a:cubicBezTo>
                  <a:pt x="7058320" y="283390"/>
                  <a:pt x="7083655" y="260940"/>
                  <a:pt x="7235786" y="273181"/>
                </a:cubicBezTo>
                <a:cubicBezTo>
                  <a:pt x="7387917" y="285422"/>
                  <a:pt x="7626872" y="298689"/>
                  <a:pt x="7816003" y="273181"/>
                </a:cubicBezTo>
                <a:cubicBezTo>
                  <a:pt x="8005134" y="247673"/>
                  <a:pt x="8523819" y="316712"/>
                  <a:pt x="8943091" y="273181"/>
                </a:cubicBezTo>
                <a:cubicBezTo>
                  <a:pt x="8940037" y="411197"/>
                  <a:pt x="8940163" y="604177"/>
                  <a:pt x="8943091" y="786761"/>
                </a:cubicBezTo>
                <a:cubicBezTo>
                  <a:pt x="8946019" y="969345"/>
                  <a:pt x="8959629" y="1156905"/>
                  <a:pt x="8943091" y="1365904"/>
                </a:cubicBezTo>
                <a:cubicBezTo>
                  <a:pt x="8926553" y="1574903"/>
                  <a:pt x="8945305" y="1685243"/>
                  <a:pt x="8943091" y="1912266"/>
                </a:cubicBezTo>
                <a:cubicBezTo>
                  <a:pt x="8766544" y="1914413"/>
                  <a:pt x="8702081" y="1902117"/>
                  <a:pt x="8536272" y="1912266"/>
                </a:cubicBezTo>
                <a:cubicBezTo>
                  <a:pt x="8370463" y="1922415"/>
                  <a:pt x="8166436" y="1938052"/>
                  <a:pt x="7869356" y="1912266"/>
                </a:cubicBezTo>
                <a:cubicBezTo>
                  <a:pt x="7572276" y="1886480"/>
                  <a:pt x="7409371" y="1911871"/>
                  <a:pt x="7289139" y="1912266"/>
                </a:cubicBezTo>
                <a:cubicBezTo>
                  <a:pt x="7168907" y="1912661"/>
                  <a:pt x="6961049" y="1925813"/>
                  <a:pt x="6795621" y="1912266"/>
                </a:cubicBezTo>
                <a:cubicBezTo>
                  <a:pt x="6630193" y="1898719"/>
                  <a:pt x="6266518" y="1925367"/>
                  <a:pt x="6128705" y="1912266"/>
                </a:cubicBezTo>
                <a:cubicBezTo>
                  <a:pt x="5990892" y="1899165"/>
                  <a:pt x="5672485" y="1953667"/>
                  <a:pt x="5288390" y="1912266"/>
                </a:cubicBezTo>
                <a:cubicBezTo>
                  <a:pt x="4904296" y="1870865"/>
                  <a:pt x="4993337" y="1902115"/>
                  <a:pt x="4881572" y="1912266"/>
                </a:cubicBezTo>
                <a:cubicBezTo>
                  <a:pt x="4769807" y="1922417"/>
                  <a:pt x="4423788" y="1919417"/>
                  <a:pt x="4214655" y="1912266"/>
                </a:cubicBezTo>
                <a:cubicBezTo>
                  <a:pt x="4005522" y="1905115"/>
                  <a:pt x="3686865" y="1908283"/>
                  <a:pt x="3461040" y="1912266"/>
                </a:cubicBezTo>
                <a:cubicBezTo>
                  <a:pt x="3235215" y="1916249"/>
                  <a:pt x="3066602" y="1936387"/>
                  <a:pt x="2794124" y="1912266"/>
                </a:cubicBezTo>
                <a:cubicBezTo>
                  <a:pt x="2521646" y="1888145"/>
                  <a:pt x="2367387" y="1893558"/>
                  <a:pt x="2040509" y="1912266"/>
                </a:cubicBezTo>
                <a:cubicBezTo>
                  <a:pt x="1713632" y="1930974"/>
                  <a:pt x="1615436" y="1929929"/>
                  <a:pt x="1286894" y="1912266"/>
                </a:cubicBezTo>
                <a:cubicBezTo>
                  <a:pt x="958353" y="1894603"/>
                  <a:pt x="489968" y="1905602"/>
                  <a:pt x="273181" y="1912266"/>
                </a:cubicBezTo>
                <a:cubicBezTo>
                  <a:pt x="281730" y="1765359"/>
                  <a:pt x="284100" y="1584179"/>
                  <a:pt x="273181" y="1349513"/>
                </a:cubicBezTo>
                <a:cubicBezTo>
                  <a:pt x="262262" y="1114847"/>
                  <a:pt x="273196" y="904282"/>
                  <a:pt x="273181" y="786761"/>
                </a:cubicBezTo>
                <a:cubicBezTo>
                  <a:pt x="273166" y="669240"/>
                  <a:pt x="281880" y="395239"/>
                  <a:pt x="273181" y="273181"/>
                </a:cubicBezTo>
                <a:close/>
                <a:moveTo>
                  <a:pt x="0" y="0"/>
                </a:moveTo>
                <a:cubicBezTo>
                  <a:pt x="75231" y="100534"/>
                  <a:pt x="203673" y="206115"/>
                  <a:pt x="273181" y="273181"/>
                </a:cubicBezTo>
                <a:moveTo>
                  <a:pt x="0" y="2185447"/>
                </a:moveTo>
                <a:cubicBezTo>
                  <a:pt x="128373" y="2065692"/>
                  <a:pt x="196944" y="2012359"/>
                  <a:pt x="273181" y="1912266"/>
                </a:cubicBezTo>
                <a:moveTo>
                  <a:pt x="9216272" y="0"/>
                </a:moveTo>
                <a:cubicBezTo>
                  <a:pt x="9114435" y="101930"/>
                  <a:pt x="9042018" y="188300"/>
                  <a:pt x="8943091" y="273181"/>
                </a:cubicBezTo>
                <a:moveTo>
                  <a:pt x="9216272" y="2185447"/>
                </a:moveTo>
                <a:cubicBezTo>
                  <a:pt x="9148771" y="2138791"/>
                  <a:pt x="9043522" y="2029347"/>
                  <a:pt x="8943091" y="1912266"/>
                </a:cubicBezTo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xmlns="" sd="2124387956">
                  <a:prstGeom prst="beve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Elephant" panose="02020904090505020303" pitchFamily="18" charset="0"/>
                <a:ea typeface="Calibri" panose="020F0502020204030204" pitchFamily="34" charset="0"/>
              </a:rPr>
              <a:t>Ponavljanje</a:t>
            </a:r>
            <a:endParaRPr lang="hr-HR" sz="19300" dirty="0">
              <a:solidFill>
                <a:schemeClr val="tx1"/>
              </a:solidFill>
              <a:latin typeface="Elephant" panose="02020904090505020303" pitchFamily="18" charset="0"/>
            </a:endParaRPr>
          </a:p>
        </p:txBody>
      </p:sp>
      <p:sp>
        <p:nvSpPr>
          <p:cNvPr id="4" name="Podnaslov 6">
            <a:extLst>
              <a:ext uri="{FF2B5EF4-FFF2-40B4-BE49-F238E27FC236}">
                <a16:creationId xmlns:a16="http://schemas.microsoft.com/office/drawing/2014/main" xmlns="" id="{CC631537-40B6-4421-AA8A-9FC25320D070}"/>
              </a:ext>
            </a:extLst>
          </p:cNvPr>
          <p:cNvSpPr txBox="1">
            <a:spLocks/>
          </p:cNvSpPr>
          <p:nvPr/>
        </p:nvSpPr>
        <p:spPr>
          <a:xfrm>
            <a:off x="1524000" y="4835860"/>
            <a:ext cx="9144000" cy="14024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b="1" dirty="0"/>
              <a:t>Nastavna tema: </a:t>
            </a:r>
            <a:r>
              <a:rPr lang="hr-H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Uspostava komunističke vlasti u Jugoslaviji i sukob sa SSSR-om, Politički i nacionalni odnosi u drugoj Jugoslaviji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xmlns="" val="2462408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haljina&#10;&#10;Opis je automatski generiran">
            <a:extLst>
              <a:ext uri="{FF2B5EF4-FFF2-40B4-BE49-F238E27FC236}">
                <a16:creationId xmlns:a16="http://schemas.microsoft.com/office/drawing/2014/main" xmlns="" id="{4AB6A88D-B07A-4E3C-855A-1624E823B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694" y="2856322"/>
            <a:ext cx="2828686" cy="4001678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782F7508-3CF3-46C9-B4B4-7E4A8461D9AB}"/>
              </a:ext>
            </a:extLst>
          </p:cNvPr>
          <p:cNvSpPr/>
          <p:nvPr/>
        </p:nvSpPr>
        <p:spPr>
          <a:xfrm>
            <a:off x="386499" y="1121790"/>
            <a:ext cx="8861195" cy="5660795"/>
          </a:xfrm>
          <a:custGeom>
            <a:avLst/>
            <a:gdLst>
              <a:gd name="connsiteX0" fmla="*/ 9892018 w 8861195"/>
              <a:gd name="connsiteY0" fmla="*/ 2557264 h 5660795"/>
              <a:gd name="connsiteX1" fmla="*/ 9341072 w 8861195"/>
              <a:gd name="connsiteY1" fmla="*/ 2866511 h 5660795"/>
              <a:gd name="connsiteX2" fmla="*/ 8832507 w 8861195"/>
              <a:gd name="connsiteY2" fmla="*/ 3151970 h 5660795"/>
              <a:gd name="connsiteX3" fmla="*/ 4399673 w 8861195"/>
              <a:gd name="connsiteY3" fmla="*/ 5660727 h 5660795"/>
              <a:gd name="connsiteX4" fmla="*/ 14115 w 8861195"/>
              <a:gd name="connsiteY4" fmla="*/ 3056155 h 5660795"/>
              <a:gd name="connsiteX5" fmla="*/ 4110035 w 8861195"/>
              <a:gd name="connsiteY5" fmla="*/ 7418 h 5660795"/>
              <a:gd name="connsiteX6" fmla="*/ 8700546 w 8861195"/>
              <a:gd name="connsiteY6" fmla="*/ 2075134 h 5660795"/>
              <a:gd name="connsiteX7" fmla="*/ 9284367 w 8861195"/>
              <a:gd name="connsiteY7" fmla="*/ 2311378 h 5660795"/>
              <a:gd name="connsiteX8" fmla="*/ 9892018 w 8861195"/>
              <a:gd name="connsiteY8" fmla="*/ 2557264 h 5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61195" h="5660795" fill="none" extrusionOk="0">
                <a:moveTo>
                  <a:pt x="9892018" y="2557264"/>
                </a:moveTo>
                <a:cubicBezTo>
                  <a:pt x="9749464" y="2663998"/>
                  <a:pt x="9612585" y="2740991"/>
                  <a:pt x="9341072" y="2866511"/>
                </a:cubicBezTo>
                <a:cubicBezTo>
                  <a:pt x="9069559" y="2992031"/>
                  <a:pt x="8964138" y="3072515"/>
                  <a:pt x="8832507" y="3151970"/>
                </a:cubicBezTo>
                <a:cubicBezTo>
                  <a:pt x="8699687" y="4700560"/>
                  <a:pt x="6897406" y="5479725"/>
                  <a:pt x="4399673" y="5660727"/>
                </a:cubicBezTo>
                <a:cubicBezTo>
                  <a:pt x="2112259" y="5538799"/>
                  <a:pt x="215563" y="4560797"/>
                  <a:pt x="14115" y="3056155"/>
                </a:cubicBezTo>
                <a:cubicBezTo>
                  <a:pt x="-219085" y="1430300"/>
                  <a:pt x="1488582" y="-120253"/>
                  <a:pt x="4110035" y="7418"/>
                </a:cubicBezTo>
                <a:cubicBezTo>
                  <a:pt x="5885500" y="3057"/>
                  <a:pt x="8082912" y="825033"/>
                  <a:pt x="8700546" y="2075134"/>
                </a:cubicBezTo>
                <a:cubicBezTo>
                  <a:pt x="8879332" y="2130816"/>
                  <a:pt x="8992622" y="2193752"/>
                  <a:pt x="9284367" y="2311378"/>
                </a:cubicBezTo>
                <a:cubicBezTo>
                  <a:pt x="9576112" y="2429003"/>
                  <a:pt x="9713343" y="2467880"/>
                  <a:pt x="9892018" y="2557264"/>
                </a:cubicBezTo>
                <a:close/>
              </a:path>
              <a:path w="8861195" h="5660795" stroke="0" extrusionOk="0">
                <a:moveTo>
                  <a:pt x="9892018" y="2557264"/>
                </a:moveTo>
                <a:cubicBezTo>
                  <a:pt x="9753898" y="2661898"/>
                  <a:pt x="9532159" y="2786743"/>
                  <a:pt x="9394048" y="2836776"/>
                </a:cubicBezTo>
                <a:cubicBezTo>
                  <a:pt x="9255937" y="2886809"/>
                  <a:pt x="8983516" y="3096391"/>
                  <a:pt x="8832507" y="3151970"/>
                </a:cubicBezTo>
                <a:cubicBezTo>
                  <a:pt x="8538892" y="4397086"/>
                  <a:pt x="6443541" y="6053630"/>
                  <a:pt x="4399673" y="5660727"/>
                </a:cubicBezTo>
                <a:cubicBezTo>
                  <a:pt x="1908692" y="5446799"/>
                  <a:pt x="161868" y="4535070"/>
                  <a:pt x="14115" y="3056155"/>
                </a:cubicBezTo>
                <a:cubicBezTo>
                  <a:pt x="-559537" y="1533128"/>
                  <a:pt x="1472342" y="-22898"/>
                  <a:pt x="4110035" y="7418"/>
                </a:cubicBezTo>
                <a:cubicBezTo>
                  <a:pt x="6246187" y="-54410"/>
                  <a:pt x="7822584" y="671795"/>
                  <a:pt x="8700546" y="2075134"/>
                </a:cubicBezTo>
                <a:cubicBezTo>
                  <a:pt x="8906567" y="2133466"/>
                  <a:pt x="9127490" y="2226546"/>
                  <a:pt x="9260538" y="2301735"/>
                </a:cubicBezTo>
                <a:cubicBezTo>
                  <a:pt x="9393586" y="2376924"/>
                  <a:pt x="9600616" y="2406624"/>
                  <a:pt x="9892018" y="2557264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6B0F59"/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61633"/>
                      <a:gd name="adj2" fmla="val -482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Pogledaj </a:t>
            </a:r>
            <a:r>
              <a:rPr lang="hr-H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video u kojem Franjo Tuđman </a:t>
            </a:r>
            <a:r>
              <a:rPr lang="hr-H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govori o </a:t>
            </a:r>
            <a:endParaRPr lang="hr-HR" sz="2800" b="1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8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Titu</a:t>
            </a:r>
            <a:r>
              <a:rPr lang="hr-H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a potom </a:t>
            </a:r>
            <a:r>
              <a:rPr lang="hr-HR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odgovori na pitanja u bilježnicu:</a:t>
            </a:r>
          </a:p>
          <a:p>
            <a:pPr marL="342900" lvl="0" indent="-342900" algn="ctr">
              <a:lnSpc>
                <a:spcPct val="107000"/>
              </a:lnSpc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Što je, prema Tuđmanu, Tito želio vodeći svoju politiku?</a:t>
            </a:r>
          </a:p>
          <a:p>
            <a:pPr marL="342900" lvl="0" indent="-342900" algn="ctr">
              <a:lnSpc>
                <a:spcPct val="107000"/>
              </a:lnSpc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Što su zasluge Tita za hrvatski narod?</a:t>
            </a:r>
          </a:p>
          <a:p>
            <a:pPr marL="342900" lvl="0" indent="-342900" algn="ctr">
              <a:lnSpc>
                <a:spcPct val="107000"/>
              </a:lnSpc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Koje su mu bile zasluge na međunarodnom planu?</a:t>
            </a:r>
          </a:p>
          <a:p>
            <a:pPr marL="342900" lvl="0" indent="-342900" algn="ctr">
              <a:lnSpc>
                <a:spcPct val="107000"/>
              </a:lnSpc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Što Tuđman misli o Titu – je li on odbacio svoju nacionalnost kao Hrvat?</a:t>
            </a:r>
          </a:p>
          <a:p>
            <a:pPr marL="342900" lvl="0" indent="-342900" algn="ctr">
              <a:lnSpc>
                <a:spcPct val="107000"/>
              </a:lnSpc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 kojim su hrvatskim književnikom prijateljevali i Tito i Tuđman?</a:t>
            </a: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Koliko je godina zatvora dobio Tuđman u vrijeme Jugoslavije?</a:t>
            </a:r>
          </a:p>
        </p:txBody>
      </p:sp>
    </p:spTree>
    <p:extLst>
      <p:ext uri="{BB962C8B-B14F-4D97-AF65-F5344CB8AC3E}">
        <p14:creationId xmlns:p14="http://schemas.microsoft.com/office/powerpoint/2010/main" xmlns="" val="3257458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FBB370DB-E6B8-48CB-A6A8-072F739D4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6816" y="4084164"/>
            <a:ext cx="1855805" cy="2625366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4E894BF8-2E4C-4B7A-8171-6C037F215595}"/>
              </a:ext>
            </a:extLst>
          </p:cNvPr>
          <p:cNvSpPr/>
          <p:nvPr/>
        </p:nvSpPr>
        <p:spPr>
          <a:xfrm>
            <a:off x="1488381" y="1338606"/>
            <a:ext cx="5496881" cy="3529760"/>
          </a:xfrm>
          <a:custGeom>
            <a:avLst/>
            <a:gdLst>
              <a:gd name="connsiteX0" fmla="*/ -32761 w 5496881"/>
              <a:gd name="connsiteY0" fmla="*/ 3169548 h 3529760"/>
              <a:gd name="connsiteX1" fmla="*/ 303624 w 5496881"/>
              <a:gd name="connsiteY1" fmla="*/ 2571217 h 3529760"/>
              <a:gd name="connsiteX2" fmla="*/ 2030616 w 5496881"/>
              <a:gd name="connsiteY2" fmla="*/ 61256 h 3529760"/>
              <a:gd name="connsiteX3" fmla="*/ 4885500 w 5496881"/>
              <a:gd name="connsiteY3" fmla="*/ 655093 h 3529760"/>
              <a:gd name="connsiteX4" fmla="*/ 3773240 w 5496881"/>
              <a:gd name="connsiteY4" fmla="*/ 3402485 h 3529760"/>
              <a:gd name="connsiteX5" fmla="*/ 952042 w 5496881"/>
              <a:gd name="connsiteY5" fmla="*/ 3100601 h 3529760"/>
              <a:gd name="connsiteX6" fmla="*/ 439944 w 5496881"/>
              <a:gd name="connsiteY6" fmla="*/ 3136453 h 3529760"/>
              <a:gd name="connsiteX7" fmla="*/ -32761 w 5496881"/>
              <a:gd name="connsiteY7" fmla="*/ 3169548 h 352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6881" h="3529760" fill="none" extrusionOk="0">
                <a:moveTo>
                  <a:pt x="-32761" y="3169548"/>
                </a:moveTo>
                <a:cubicBezTo>
                  <a:pt x="107836" y="2864291"/>
                  <a:pt x="118211" y="2857292"/>
                  <a:pt x="303624" y="2571217"/>
                </a:cubicBezTo>
                <a:cubicBezTo>
                  <a:pt x="-615897" y="1506600"/>
                  <a:pt x="626026" y="372996"/>
                  <a:pt x="2030616" y="61256"/>
                </a:cubicBezTo>
                <a:cubicBezTo>
                  <a:pt x="2974815" y="-130110"/>
                  <a:pt x="4218282" y="127093"/>
                  <a:pt x="4885500" y="655093"/>
                </a:cubicBezTo>
                <a:cubicBezTo>
                  <a:pt x="6164124" y="1483032"/>
                  <a:pt x="5508375" y="2749298"/>
                  <a:pt x="3773240" y="3402485"/>
                </a:cubicBezTo>
                <a:cubicBezTo>
                  <a:pt x="2844623" y="3707091"/>
                  <a:pt x="1619696" y="3354342"/>
                  <a:pt x="952042" y="3100601"/>
                </a:cubicBezTo>
                <a:cubicBezTo>
                  <a:pt x="824928" y="3111487"/>
                  <a:pt x="673712" y="3125961"/>
                  <a:pt x="439944" y="3136453"/>
                </a:cubicBezTo>
                <a:cubicBezTo>
                  <a:pt x="206176" y="3146945"/>
                  <a:pt x="98169" y="3171073"/>
                  <a:pt x="-32761" y="3169548"/>
                </a:cubicBezTo>
                <a:close/>
              </a:path>
              <a:path w="5496881" h="3529760" stroke="0" extrusionOk="0">
                <a:moveTo>
                  <a:pt x="-32761" y="3169548"/>
                </a:moveTo>
                <a:cubicBezTo>
                  <a:pt x="119726" y="2928496"/>
                  <a:pt x="236400" y="2756632"/>
                  <a:pt x="303624" y="2571217"/>
                </a:cubicBezTo>
                <a:cubicBezTo>
                  <a:pt x="-597547" y="1455408"/>
                  <a:pt x="230366" y="246494"/>
                  <a:pt x="2030616" y="61256"/>
                </a:cubicBezTo>
                <a:cubicBezTo>
                  <a:pt x="3105009" y="-17923"/>
                  <a:pt x="4190194" y="13171"/>
                  <a:pt x="4885500" y="655093"/>
                </a:cubicBezTo>
                <a:cubicBezTo>
                  <a:pt x="5801854" y="1579453"/>
                  <a:pt x="5531999" y="3186831"/>
                  <a:pt x="3773240" y="3402485"/>
                </a:cubicBezTo>
                <a:cubicBezTo>
                  <a:pt x="2814061" y="3736899"/>
                  <a:pt x="1702774" y="3542523"/>
                  <a:pt x="952042" y="3100601"/>
                </a:cubicBezTo>
                <a:cubicBezTo>
                  <a:pt x="764190" y="3107109"/>
                  <a:pt x="609456" y="3107339"/>
                  <a:pt x="479337" y="3133696"/>
                </a:cubicBezTo>
                <a:cubicBezTo>
                  <a:pt x="349218" y="3160052"/>
                  <a:pt x="188849" y="3139384"/>
                  <a:pt x="-32761" y="3169548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6B0F59"/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-50596"/>
                      <a:gd name="adj2" fmla="val 397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3200" b="1" dirty="0">
                <a:solidFill>
                  <a:schemeClr val="tx1"/>
                </a:solidFill>
              </a:rPr>
              <a:t>Opiši Titov kult ličnosti.</a:t>
            </a:r>
            <a:endParaRPr lang="hr-HR" sz="32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25D77390-7B16-4060-9CD0-8D0EDA9EE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6162" y="1649690"/>
            <a:ext cx="4549022" cy="445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9751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FBB370DB-E6B8-48CB-A6A8-072F739D4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97963" y="3933335"/>
            <a:ext cx="1855805" cy="2625366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4E894BF8-2E4C-4B7A-8171-6C037F215595}"/>
              </a:ext>
            </a:extLst>
          </p:cNvPr>
          <p:cNvSpPr/>
          <p:nvPr/>
        </p:nvSpPr>
        <p:spPr>
          <a:xfrm>
            <a:off x="1490478" y="1253764"/>
            <a:ext cx="5496881" cy="3529760"/>
          </a:xfrm>
          <a:custGeom>
            <a:avLst/>
            <a:gdLst>
              <a:gd name="connsiteX0" fmla="*/ -32761 w 5496881"/>
              <a:gd name="connsiteY0" fmla="*/ 3169548 h 3529760"/>
              <a:gd name="connsiteX1" fmla="*/ 303624 w 5496881"/>
              <a:gd name="connsiteY1" fmla="*/ 2571217 h 3529760"/>
              <a:gd name="connsiteX2" fmla="*/ 2030616 w 5496881"/>
              <a:gd name="connsiteY2" fmla="*/ 61256 h 3529760"/>
              <a:gd name="connsiteX3" fmla="*/ 4885500 w 5496881"/>
              <a:gd name="connsiteY3" fmla="*/ 655093 h 3529760"/>
              <a:gd name="connsiteX4" fmla="*/ 3773240 w 5496881"/>
              <a:gd name="connsiteY4" fmla="*/ 3402485 h 3529760"/>
              <a:gd name="connsiteX5" fmla="*/ 952042 w 5496881"/>
              <a:gd name="connsiteY5" fmla="*/ 3100601 h 3529760"/>
              <a:gd name="connsiteX6" fmla="*/ 439944 w 5496881"/>
              <a:gd name="connsiteY6" fmla="*/ 3136453 h 3529760"/>
              <a:gd name="connsiteX7" fmla="*/ -32761 w 5496881"/>
              <a:gd name="connsiteY7" fmla="*/ 3169548 h 352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6881" h="3529760" fill="none" extrusionOk="0">
                <a:moveTo>
                  <a:pt x="-32761" y="3169548"/>
                </a:moveTo>
                <a:cubicBezTo>
                  <a:pt x="107836" y="2864291"/>
                  <a:pt x="118211" y="2857292"/>
                  <a:pt x="303624" y="2571217"/>
                </a:cubicBezTo>
                <a:cubicBezTo>
                  <a:pt x="-615897" y="1506600"/>
                  <a:pt x="626026" y="372996"/>
                  <a:pt x="2030616" y="61256"/>
                </a:cubicBezTo>
                <a:cubicBezTo>
                  <a:pt x="2974815" y="-130110"/>
                  <a:pt x="4218282" y="127093"/>
                  <a:pt x="4885500" y="655093"/>
                </a:cubicBezTo>
                <a:cubicBezTo>
                  <a:pt x="6164124" y="1483032"/>
                  <a:pt x="5508375" y="2749298"/>
                  <a:pt x="3773240" y="3402485"/>
                </a:cubicBezTo>
                <a:cubicBezTo>
                  <a:pt x="2844623" y="3707091"/>
                  <a:pt x="1619696" y="3354342"/>
                  <a:pt x="952042" y="3100601"/>
                </a:cubicBezTo>
                <a:cubicBezTo>
                  <a:pt x="824928" y="3111487"/>
                  <a:pt x="673712" y="3125961"/>
                  <a:pt x="439944" y="3136453"/>
                </a:cubicBezTo>
                <a:cubicBezTo>
                  <a:pt x="206176" y="3146945"/>
                  <a:pt x="98169" y="3171073"/>
                  <a:pt x="-32761" y="3169548"/>
                </a:cubicBezTo>
                <a:close/>
              </a:path>
              <a:path w="5496881" h="3529760" stroke="0" extrusionOk="0">
                <a:moveTo>
                  <a:pt x="-32761" y="3169548"/>
                </a:moveTo>
                <a:cubicBezTo>
                  <a:pt x="119726" y="2928496"/>
                  <a:pt x="236400" y="2756632"/>
                  <a:pt x="303624" y="2571217"/>
                </a:cubicBezTo>
                <a:cubicBezTo>
                  <a:pt x="-597547" y="1455408"/>
                  <a:pt x="230366" y="246494"/>
                  <a:pt x="2030616" y="61256"/>
                </a:cubicBezTo>
                <a:cubicBezTo>
                  <a:pt x="3105009" y="-17923"/>
                  <a:pt x="4190194" y="13171"/>
                  <a:pt x="4885500" y="655093"/>
                </a:cubicBezTo>
                <a:cubicBezTo>
                  <a:pt x="5801854" y="1579453"/>
                  <a:pt x="5531999" y="3186831"/>
                  <a:pt x="3773240" y="3402485"/>
                </a:cubicBezTo>
                <a:cubicBezTo>
                  <a:pt x="2814061" y="3736899"/>
                  <a:pt x="1702774" y="3542523"/>
                  <a:pt x="952042" y="3100601"/>
                </a:cubicBezTo>
                <a:cubicBezTo>
                  <a:pt x="764190" y="3107109"/>
                  <a:pt x="609456" y="3107339"/>
                  <a:pt x="479337" y="3133696"/>
                </a:cubicBezTo>
                <a:cubicBezTo>
                  <a:pt x="349218" y="3160052"/>
                  <a:pt x="188849" y="3139384"/>
                  <a:pt x="-32761" y="3169548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6B0F59"/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-50596"/>
                      <a:gd name="adj2" fmla="val 397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3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Što je hrvatsko proljeće?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2C318983-2ECF-42A8-AED3-25A2329E0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2286" y="1227843"/>
            <a:ext cx="3641751" cy="2705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07D867E5-6728-49FC-92C9-F305B7DAA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3263" y="4034672"/>
            <a:ext cx="4014716" cy="2625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9048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FBB370DB-E6B8-48CB-A6A8-072F739D4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8157" y="4084164"/>
            <a:ext cx="1855805" cy="2625366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4E894BF8-2E4C-4B7A-8171-6C037F215595}"/>
              </a:ext>
            </a:extLst>
          </p:cNvPr>
          <p:cNvSpPr/>
          <p:nvPr/>
        </p:nvSpPr>
        <p:spPr>
          <a:xfrm>
            <a:off x="2421635" y="1602557"/>
            <a:ext cx="6213318" cy="3529760"/>
          </a:xfrm>
          <a:custGeom>
            <a:avLst/>
            <a:gdLst>
              <a:gd name="connsiteX0" fmla="*/ -159558 w 6213318"/>
              <a:gd name="connsiteY0" fmla="*/ 3084693 h 3529760"/>
              <a:gd name="connsiteX1" fmla="*/ 67977 w 6213318"/>
              <a:gd name="connsiteY1" fmla="*/ 2777859 h 3529760"/>
              <a:gd name="connsiteX2" fmla="*/ 278009 w 6213318"/>
              <a:gd name="connsiteY2" fmla="*/ 2494627 h 3529760"/>
              <a:gd name="connsiteX3" fmla="*/ 2524598 w 6213318"/>
              <a:gd name="connsiteY3" fmla="*/ 31253 h 3529760"/>
              <a:gd name="connsiteX4" fmla="*/ 5610335 w 6213318"/>
              <a:gd name="connsiteY4" fmla="*/ 719994 h 3529760"/>
              <a:gd name="connsiteX5" fmla="*/ 3961731 w 6213318"/>
              <a:gd name="connsiteY5" fmla="*/ 3461593 h 3529760"/>
              <a:gd name="connsiteX6" fmla="*/ 965181 w 6213318"/>
              <a:gd name="connsiteY6" fmla="*/ 3043461 h 3529760"/>
              <a:gd name="connsiteX7" fmla="*/ 414059 w 6213318"/>
              <a:gd name="connsiteY7" fmla="*/ 3063665 h 3529760"/>
              <a:gd name="connsiteX8" fmla="*/ -159558 w 6213318"/>
              <a:gd name="connsiteY8" fmla="*/ 3084693 h 352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13318" h="3529760" fill="none" extrusionOk="0">
                <a:moveTo>
                  <a:pt x="-159558" y="3084693"/>
                </a:moveTo>
                <a:cubicBezTo>
                  <a:pt x="-50803" y="2943361"/>
                  <a:pt x="-3662" y="2862896"/>
                  <a:pt x="67977" y="2777859"/>
                </a:cubicBezTo>
                <a:cubicBezTo>
                  <a:pt x="139616" y="2692822"/>
                  <a:pt x="197089" y="2610633"/>
                  <a:pt x="278009" y="2494627"/>
                </a:cubicBezTo>
                <a:cubicBezTo>
                  <a:pt x="-383059" y="1607250"/>
                  <a:pt x="592984" y="208885"/>
                  <a:pt x="2524598" y="31253"/>
                </a:cubicBezTo>
                <a:cubicBezTo>
                  <a:pt x="3703439" y="-123334"/>
                  <a:pt x="4968983" y="325437"/>
                  <a:pt x="5610335" y="719994"/>
                </a:cubicBezTo>
                <a:cubicBezTo>
                  <a:pt x="6815777" y="1589141"/>
                  <a:pt x="5882296" y="2893994"/>
                  <a:pt x="3961731" y="3461593"/>
                </a:cubicBezTo>
                <a:cubicBezTo>
                  <a:pt x="2812862" y="3659221"/>
                  <a:pt x="1616017" y="3609900"/>
                  <a:pt x="965181" y="3043461"/>
                </a:cubicBezTo>
                <a:cubicBezTo>
                  <a:pt x="762437" y="3025316"/>
                  <a:pt x="590885" y="3031193"/>
                  <a:pt x="414059" y="3063665"/>
                </a:cubicBezTo>
                <a:cubicBezTo>
                  <a:pt x="237233" y="3096136"/>
                  <a:pt x="-19996" y="3107401"/>
                  <a:pt x="-159558" y="3084693"/>
                </a:cubicBezTo>
                <a:close/>
              </a:path>
              <a:path w="6213318" h="3529760" stroke="0" extrusionOk="0">
                <a:moveTo>
                  <a:pt x="-159558" y="3084693"/>
                </a:moveTo>
                <a:cubicBezTo>
                  <a:pt x="-64096" y="2978512"/>
                  <a:pt x="-41003" y="2923306"/>
                  <a:pt x="46098" y="2807362"/>
                </a:cubicBezTo>
                <a:cubicBezTo>
                  <a:pt x="133199" y="2691418"/>
                  <a:pt x="215592" y="2601352"/>
                  <a:pt x="278009" y="2494627"/>
                </a:cubicBezTo>
                <a:cubicBezTo>
                  <a:pt x="-571607" y="1360514"/>
                  <a:pt x="527049" y="282388"/>
                  <a:pt x="2524598" y="31253"/>
                </a:cubicBezTo>
                <a:cubicBezTo>
                  <a:pt x="3567171" y="-237304"/>
                  <a:pt x="4699239" y="260123"/>
                  <a:pt x="5610335" y="719994"/>
                </a:cubicBezTo>
                <a:cubicBezTo>
                  <a:pt x="6813007" y="1719654"/>
                  <a:pt x="5723305" y="2874299"/>
                  <a:pt x="3961731" y="3461593"/>
                </a:cubicBezTo>
                <a:cubicBezTo>
                  <a:pt x="2924265" y="3658929"/>
                  <a:pt x="1608344" y="3423882"/>
                  <a:pt x="965181" y="3043461"/>
                </a:cubicBezTo>
                <a:cubicBezTo>
                  <a:pt x="773798" y="3026082"/>
                  <a:pt x="675620" y="3038609"/>
                  <a:pt x="436554" y="3062840"/>
                </a:cubicBezTo>
                <a:cubicBezTo>
                  <a:pt x="197488" y="3087072"/>
                  <a:pt x="92070" y="3081330"/>
                  <a:pt x="-159558" y="3084693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6B0F59"/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-52568"/>
                      <a:gd name="adj2" fmla="val 3739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hr-HR" sz="3200" b="1" dirty="0">
                <a:solidFill>
                  <a:schemeClr val="tx1"/>
                </a:solidFill>
              </a:rPr>
              <a:t>Rješavanjem </a:t>
            </a:r>
            <a:r>
              <a:rPr lang="hr-HR" sz="3200" b="1" dirty="0">
                <a:solidFill>
                  <a:schemeClr val="tx1"/>
                </a:solidFill>
                <a:hlinkClick r:id="rId4"/>
              </a:rPr>
              <a:t>kviza</a:t>
            </a:r>
            <a:r>
              <a:rPr lang="hr-HR" sz="3200" b="1" dirty="0">
                <a:solidFill>
                  <a:schemeClr val="tx1"/>
                </a:solidFill>
              </a:rPr>
              <a:t> p</a:t>
            </a:r>
            <a:r>
              <a:rPr lang="hr-HR" sz="3200" b="1" i="0" dirty="0">
                <a:solidFill>
                  <a:schemeClr val="tx1"/>
                </a:solidFill>
                <a:effectLst/>
              </a:rPr>
              <a:t>onovi </a:t>
            </a:r>
            <a:endParaRPr lang="hr-HR" sz="3200" b="1" i="0" dirty="0" smtClean="0">
              <a:solidFill>
                <a:schemeClr val="tx1"/>
              </a:solidFill>
              <a:effectLst/>
            </a:endParaRPr>
          </a:p>
          <a:p>
            <a:pPr algn="ctr">
              <a:lnSpc>
                <a:spcPct val="115000"/>
              </a:lnSpc>
            </a:pPr>
            <a:r>
              <a:rPr lang="hr-HR" sz="3200" b="1" i="0" dirty="0" smtClean="0">
                <a:solidFill>
                  <a:schemeClr val="tx1"/>
                </a:solidFill>
                <a:effectLst/>
              </a:rPr>
              <a:t>gradivo </a:t>
            </a:r>
            <a:r>
              <a:rPr lang="hr-HR" sz="3200" b="1" i="0" dirty="0">
                <a:solidFill>
                  <a:schemeClr val="tx1"/>
                </a:solidFill>
                <a:effectLst/>
              </a:rPr>
              <a:t>o političkim i nacionalnim odnosima u drugoj Jugoslaviji!</a:t>
            </a:r>
            <a:endParaRPr lang="hr-HR" sz="32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3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FBB370DB-E6B8-48CB-A6A8-072F739D4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533" y="3742442"/>
            <a:ext cx="2049048" cy="2898742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4E894BF8-2E4C-4B7A-8171-6C037F215595}"/>
              </a:ext>
            </a:extLst>
          </p:cNvPr>
          <p:cNvSpPr/>
          <p:nvPr/>
        </p:nvSpPr>
        <p:spPr>
          <a:xfrm>
            <a:off x="1904214" y="1480008"/>
            <a:ext cx="6061319" cy="3585743"/>
          </a:xfrm>
          <a:custGeom>
            <a:avLst/>
            <a:gdLst>
              <a:gd name="connsiteX0" fmla="*/ 6424089 w 6061319"/>
              <a:gd name="connsiteY0" fmla="*/ 3195614 h 3585743"/>
              <a:gd name="connsiteX1" fmla="*/ 5755350 w 6061319"/>
              <a:gd name="connsiteY1" fmla="*/ 3136193 h 3585743"/>
              <a:gd name="connsiteX2" fmla="*/ 5138053 w 6061319"/>
              <a:gd name="connsiteY2" fmla="*/ 3081343 h 3585743"/>
              <a:gd name="connsiteX3" fmla="*/ 2146974 w 6061319"/>
              <a:gd name="connsiteY3" fmla="*/ 3507836 h 3585743"/>
              <a:gd name="connsiteX4" fmla="*/ 571559 w 6061319"/>
              <a:gd name="connsiteY4" fmla="*/ 744972 h 3585743"/>
              <a:gd name="connsiteX5" fmla="*/ 3632268 w 6061319"/>
              <a:gd name="connsiteY5" fmla="*/ 35679 h 3585743"/>
              <a:gd name="connsiteX6" fmla="*/ 5800502 w 6061319"/>
              <a:gd name="connsiteY6" fmla="*/ 2520504 h 3585743"/>
              <a:gd name="connsiteX7" fmla="*/ 6106060 w 6061319"/>
              <a:gd name="connsiteY7" fmla="*/ 2851308 h 3585743"/>
              <a:gd name="connsiteX8" fmla="*/ 6424089 w 6061319"/>
              <a:gd name="connsiteY8" fmla="*/ 3195614 h 358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1319" h="3585743" fill="none" extrusionOk="0">
                <a:moveTo>
                  <a:pt x="6424089" y="3195614"/>
                </a:moveTo>
                <a:cubicBezTo>
                  <a:pt x="6114049" y="3176464"/>
                  <a:pt x="5982598" y="3179930"/>
                  <a:pt x="5755350" y="3136193"/>
                </a:cubicBezTo>
                <a:cubicBezTo>
                  <a:pt x="5528102" y="3092456"/>
                  <a:pt x="5265363" y="3075168"/>
                  <a:pt x="5138053" y="3081343"/>
                </a:cubicBezTo>
                <a:cubicBezTo>
                  <a:pt x="4491804" y="3665252"/>
                  <a:pt x="3347572" y="3578025"/>
                  <a:pt x="2146974" y="3507836"/>
                </a:cubicBezTo>
                <a:cubicBezTo>
                  <a:pt x="190817" y="2825900"/>
                  <a:pt x="-574955" y="1895353"/>
                  <a:pt x="571559" y="744972"/>
                </a:cubicBezTo>
                <a:cubicBezTo>
                  <a:pt x="1191004" y="50228"/>
                  <a:pt x="2416521" y="-173896"/>
                  <a:pt x="3632268" y="35679"/>
                </a:cubicBezTo>
                <a:cubicBezTo>
                  <a:pt x="5302381" y="328003"/>
                  <a:pt x="6363404" y="1678396"/>
                  <a:pt x="5800502" y="2520504"/>
                </a:cubicBezTo>
                <a:cubicBezTo>
                  <a:pt x="5879457" y="2622846"/>
                  <a:pt x="6014057" y="2736254"/>
                  <a:pt x="6106060" y="2851308"/>
                </a:cubicBezTo>
                <a:cubicBezTo>
                  <a:pt x="6198062" y="2966362"/>
                  <a:pt x="6354638" y="3087439"/>
                  <a:pt x="6424089" y="3195614"/>
                </a:cubicBezTo>
                <a:close/>
              </a:path>
              <a:path w="6061319" h="3585743" stroke="0" extrusionOk="0">
                <a:moveTo>
                  <a:pt x="6424089" y="3195614"/>
                </a:moveTo>
                <a:cubicBezTo>
                  <a:pt x="6235788" y="3187045"/>
                  <a:pt x="5998604" y="3153980"/>
                  <a:pt x="5819652" y="3141907"/>
                </a:cubicBezTo>
                <a:cubicBezTo>
                  <a:pt x="5640700" y="3129834"/>
                  <a:pt x="5382229" y="3137014"/>
                  <a:pt x="5138053" y="3081343"/>
                </a:cubicBezTo>
                <a:cubicBezTo>
                  <a:pt x="4336271" y="3482210"/>
                  <a:pt x="3126215" y="3827844"/>
                  <a:pt x="2146974" y="3507836"/>
                </a:cubicBezTo>
                <a:cubicBezTo>
                  <a:pt x="29734" y="3011880"/>
                  <a:pt x="-965735" y="1883319"/>
                  <a:pt x="571559" y="744972"/>
                </a:cubicBezTo>
                <a:cubicBezTo>
                  <a:pt x="992335" y="204963"/>
                  <a:pt x="2368326" y="-179762"/>
                  <a:pt x="3632268" y="35679"/>
                </a:cubicBezTo>
                <a:cubicBezTo>
                  <a:pt x="5648492" y="401428"/>
                  <a:pt x="6515089" y="1448968"/>
                  <a:pt x="5800502" y="2520504"/>
                </a:cubicBezTo>
                <a:cubicBezTo>
                  <a:pt x="5918810" y="2667941"/>
                  <a:pt x="6022714" y="2759567"/>
                  <a:pt x="6093588" y="2837806"/>
                </a:cubicBezTo>
                <a:cubicBezTo>
                  <a:pt x="6164462" y="2916045"/>
                  <a:pt x="6361415" y="3110983"/>
                  <a:pt x="6424089" y="3195614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6B0F59"/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55985"/>
                      <a:gd name="adj2" fmla="val 3912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800" b="1" i="0" dirty="0">
                <a:solidFill>
                  <a:schemeClr val="tx1"/>
                </a:solidFill>
                <a:effectLst/>
              </a:rPr>
              <a:t>Što je Narodna fronta? Kakvi su bili rezultati prvih izbora u Jugoslaviji nakon rata?</a:t>
            </a:r>
            <a:endParaRPr lang="hr-HR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91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FBB370DB-E6B8-48CB-A6A8-072F739D4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932" y="4093590"/>
            <a:ext cx="1855805" cy="2625366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4E894BF8-2E4C-4B7A-8171-6C037F215595}"/>
              </a:ext>
            </a:extLst>
          </p:cNvPr>
          <p:cNvSpPr/>
          <p:nvPr/>
        </p:nvSpPr>
        <p:spPr>
          <a:xfrm>
            <a:off x="7381188" y="1404593"/>
            <a:ext cx="3789458" cy="3312365"/>
          </a:xfrm>
          <a:custGeom>
            <a:avLst/>
            <a:gdLst>
              <a:gd name="connsiteX0" fmla="*/ 3637728 w 3789458"/>
              <a:gd name="connsiteY0" fmla="*/ 3007826 h 3312365"/>
              <a:gd name="connsiteX1" fmla="*/ 3046112 w 3789458"/>
              <a:gd name="connsiteY1" fmla="*/ 2971497 h 3312365"/>
              <a:gd name="connsiteX2" fmla="*/ 686801 w 3789458"/>
              <a:gd name="connsiteY2" fmla="*/ 2932162 h 3312365"/>
              <a:gd name="connsiteX3" fmla="*/ 483388 w 3789458"/>
              <a:gd name="connsiteY3" fmla="*/ 551175 h 3312365"/>
              <a:gd name="connsiteX4" fmla="*/ 2821626 w 3789458"/>
              <a:gd name="connsiteY4" fmla="*/ 211705 h 3312365"/>
              <a:gd name="connsiteX5" fmla="*/ 3525967 w 3789458"/>
              <a:gd name="connsiteY5" fmla="*/ 2498708 h 3312365"/>
              <a:gd name="connsiteX6" fmla="*/ 3637728 w 3789458"/>
              <a:gd name="connsiteY6" fmla="*/ 3007826 h 331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89458" h="3312365" fill="none" extrusionOk="0">
                <a:moveTo>
                  <a:pt x="3637728" y="3007826"/>
                </a:moveTo>
                <a:cubicBezTo>
                  <a:pt x="3370393" y="2995532"/>
                  <a:pt x="3190945" y="3007954"/>
                  <a:pt x="3046112" y="2971497"/>
                </a:cubicBezTo>
                <a:cubicBezTo>
                  <a:pt x="2378779" y="3482524"/>
                  <a:pt x="1365266" y="3310224"/>
                  <a:pt x="686801" y="2932162"/>
                </a:cubicBezTo>
                <a:cubicBezTo>
                  <a:pt x="-274295" y="2151969"/>
                  <a:pt x="-156016" y="1239789"/>
                  <a:pt x="483388" y="551175"/>
                </a:cubicBezTo>
                <a:cubicBezTo>
                  <a:pt x="989817" y="-100674"/>
                  <a:pt x="2035532" y="-88680"/>
                  <a:pt x="2821626" y="211705"/>
                </a:cubicBezTo>
                <a:cubicBezTo>
                  <a:pt x="3620521" y="673976"/>
                  <a:pt x="4160490" y="1529545"/>
                  <a:pt x="3525967" y="2498708"/>
                </a:cubicBezTo>
                <a:cubicBezTo>
                  <a:pt x="3557941" y="2629693"/>
                  <a:pt x="3621192" y="2845311"/>
                  <a:pt x="3637728" y="3007826"/>
                </a:cubicBezTo>
                <a:close/>
              </a:path>
              <a:path w="3789458" h="3312365" stroke="0" extrusionOk="0">
                <a:moveTo>
                  <a:pt x="3637728" y="3007826"/>
                </a:moveTo>
                <a:cubicBezTo>
                  <a:pt x="3514042" y="2992716"/>
                  <a:pt x="3225901" y="2968174"/>
                  <a:pt x="3046112" y="2971497"/>
                </a:cubicBezTo>
                <a:cubicBezTo>
                  <a:pt x="2263507" y="3346868"/>
                  <a:pt x="1229000" y="3291209"/>
                  <a:pt x="686801" y="2932162"/>
                </a:cubicBezTo>
                <a:cubicBezTo>
                  <a:pt x="-122756" y="2416364"/>
                  <a:pt x="-258509" y="1029858"/>
                  <a:pt x="483388" y="551175"/>
                </a:cubicBezTo>
                <a:cubicBezTo>
                  <a:pt x="864876" y="-25556"/>
                  <a:pt x="2087463" y="40602"/>
                  <a:pt x="2821626" y="211705"/>
                </a:cubicBezTo>
                <a:cubicBezTo>
                  <a:pt x="3736053" y="897323"/>
                  <a:pt x="3926085" y="1750953"/>
                  <a:pt x="3525967" y="2498708"/>
                </a:cubicBezTo>
                <a:cubicBezTo>
                  <a:pt x="3559214" y="2672964"/>
                  <a:pt x="3572877" y="2819837"/>
                  <a:pt x="3637728" y="3007826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6B0F59"/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45996"/>
                      <a:gd name="adj2" fmla="val 4080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800" b="1" i="0" dirty="0">
                <a:solidFill>
                  <a:schemeClr val="tx1"/>
                </a:solidFill>
                <a:effectLst/>
              </a:rPr>
              <a:t>Što znači da je Jugoslavija bila uspostavljena kao federacija?</a:t>
            </a:r>
            <a:endParaRPr lang="hr-HR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7B276D7-BC00-4019-9B8A-45FF3895C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31" y="1271337"/>
            <a:ext cx="6578469" cy="5429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517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FBB370DB-E6B8-48CB-A6A8-072F739D4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932" y="4093590"/>
            <a:ext cx="1855805" cy="2625366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4E894BF8-2E4C-4B7A-8171-6C037F215595}"/>
              </a:ext>
            </a:extLst>
          </p:cNvPr>
          <p:cNvSpPr/>
          <p:nvPr/>
        </p:nvSpPr>
        <p:spPr>
          <a:xfrm>
            <a:off x="7381188" y="1404593"/>
            <a:ext cx="3789458" cy="3312365"/>
          </a:xfrm>
          <a:custGeom>
            <a:avLst/>
            <a:gdLst>
              <a:gd name="connsiteX0" fmla="*/ 3637728 w 3789458"/>
              <a:gd name="connsiteY0" fmla="*/ 3007826 h 3312365"/>
              <a:gd name="connsiteX1" fmla="*/ 3046112 w 3789458"/>
              <a:gd name="connsiteY1" fmla="*/ 2971497 h 3312365"/>
              <a:gd name="connsiteX2" fmla="*/ 686801 w 3789458"/>
              <a:gd name="connsiteY2" fmla="*/ 2932162 h 3312365"/>
              <a:gd name="connsiteX3" fmla="*/ 483388 w 3789458"/>
              <a:gd name="connsiteY3" fmla="*/ 551175 h 3312365"/>
              <a:gd name="connsiteX4" fmla="*/ 2821626 w 3789458"/>
              <a:gd name="connsiteY4" fmla="*/ 211705 h 3312365"/>
              <a:gd name="connsiteX5" fmla="*/ 3525967 w 3789458"/>
              <a:gd name="connsiteY5" fmla="*/ 2498708 h 3312365"/>
              <a:gd name="connsiteX6" fmla="*/ 3637728 w 3789458"/>
              <a:gd name="connsiteY6" fmla="*/ 3007826 h 331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89458" h="3312365" fill="none" extrusionOk="0">
                <a:moveTo>
                  <a:pt x="3637728" y="3007826"/>
                </a:moveTo>
                <a:cubicBezTo>
                  <a:pt x="3370393" y="2995532"/>
                  <a:pt x="3190945" y="3007954"/>
                  <a:pt x="3046112" y="2971497"/>
                </a:cubicBezTo>
                <a:cubicBezTo>
                  <a:pt x="2378779" y="3482524"/>
                  <a:pt x="1365266" y="3310224"/>
                  <a:pt x="686801" y="2932162"/>
                </a:cubicBezTo>
                <a:cubicBezTo>
                  <a:pt x="-274295" y="2151969"/>
                  <a:pt x="-156016" y="1239789"/>
                  <a:pt x="483388" y="551175"/>
                </a:cubicBezTo>
                <a:cubicBezTo>
                  <a:pt x="989817" y="-100674"/>
                  <a:pt x="2035532" y="-88680"/>
                  <a:pt x="2821626" y="211705"/>
                </a:cubicBezTo>
                <a:cubicBezTo>
                  <a:pt x="3620521" y="673976"/>
                  <a:pt x="4160490" y="1529545"/>
                  <a:pt x="3525967" y="2498708"/>
                </a:cubicBezTo>
                <a:cubicBezTo>
                  <a:pt x="3557941" y="2629693"/>
                  <a:pt x="3621192" y="2845311"/>
                  <a:pt x="3637728" y="3007826"/>
                </a:cubicBezTo>
                <a:close/>
              </a:path>
              <a:path w="3789458" h="3312365" stroke="0" extrusionOk="0">
                <a:moveTo>
                  <a:pt x="3637728" y="3007826"/>
                </a:moveTo>
                <a:cubicBezTo>
                  <a:pt x="3514042" y="2992716"/>
                  <a:pt x="3225901" y="2968174"/>
                  <a:pt x="3046112" y="2971497"/>
                </a:cubicBezTo>
                <a:cubicBezTo>
                  <a:pt x="2263507" y="3346868"/>
                  <a:pt x="1229000" y="3291209"/>
                  <a:pt x="686801" y="2932162"/>
                </a:cubicBezTo>
                <a:cubicBezTo>
                  <a:pt x="-122756" y="2416364"/>
                  <a:pt x="-258509" y="1029858"/>
                  <a:pt x="483388" y="551175"/>
                </a:cubicBezTo>
                <a:cubicBezTo>
                  <a:pt x="864876" y="-25556"/>
                  <a:pt x="2087463" y="40602"/>
                  <a:pt x="2821626" y="211705"/>
                </a:cubicBezTo>
                <a:cubicBezTo>
                  <a:pt x="3736053" y="897323"/>
                  <a:pt x="3926085" y="1750953"/>
                  <a:pt x="3525967" y="2498708"/>
                </a:cubicBezTo>
                <a:cubicBezTo>
                  <a:pt x="3559214" y="2672964"/>
                  <a:pt x="3572877" y="2819837"/>
                  <a:pt x="3637728" y="3007826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6B0F59"/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45996"/>
                      <a:gd name="adj2" fmla="val 4080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800" b="1" i="0" dirty="0">
                <a:solidFill>
                  <a:schemeClr val="tx1"/>
                </a:solidFill>
                <a:effectLst/>
              </a:rPr>
              <a:t>Kako se promijenila hrvatska granica nakon rata?</a:t>
            </a:r>
            <a:endParaRPr lang="hr-HR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7B276D7-BC00-4019-9B8A-45FF3895C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31" y="1271337"/>
            <a:ext cx="6578469" cy="5429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151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FBB370DB-E6B8-48CB-A6A8-072F739D4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284" y="3820213"/>
            <a:ext cx="1855805" cy="2625366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4E894BF8-2E4C-4B7A-8171-6C037F215595}"/>
              </a:ext>
            </a:extLst>
          </p:cNvPr>
          <p:cNvSpPr/>
          <p:nvPr/>
        </p:nvSpPr>
        <p:spPr>
          <a:xfrm>
            <a:off x="1818320" y="1442301"/>
            <a:ext cx="5449745" cy="3312365"/>
          </a:xfrm>
          <a:custGeom>
            <a:avLst/>
            <a:gdLst>
              <a:gd name="connsiteX0" fmla="*/ 5638688 w 5449745"/>
              <a:gd name="connsiteY0" fmla="*/ 2922996 h 3312365"/>
              <a:gd name="connsiteX1" fmla="*/ 5097489 w 5449745"/>
              <a:gd name="connsiteY1" fmla="*/ 2889744 h 3312365"/>
              <a:gd name="connsiteX2" fmla="*/ 4597921 w 5449745"/>
              <a:gd name="connsiteY2" fmla="*/ 2859050 h 3312365"/>
              <a:gd name="connsiteX3" fmla="*/ 1873662 w 5449745"/>
              <a:gd name="connsiteY3" fmla="*/ 3229483 h 3312365"/>
              <a:gd name="connsiteX4" fmla="*/ 531049 w 5449745"/>
              <a:gd name="connsiteY4" fmla="*/ 673858 h 3312365"/>
              <a:gd name="connsiteX5" fmla="*/ 3308197 w 5449745"/>
              <a:gd name="connsiteY5" fmla="*/ 38395 h 3312365"/>
              <a:gd name="connsiteX6" fmla="*/ 5202895 w 5449745"/>
              <a:gd name="connsiteY6" fmla="*/ 2344994 h 3312365"/>
              <a:gd name="connsiteX7" fmla="*/ 5416434 w 5449745"/>
              <a:gd name="connsiteY7" fmla="*/ 2628215 h 3312365"/>
              <a:gd name="connsiteX8" fmla="*/ 5638688 w 5449745"/>
              <a:gd name="connsiteY8" fmla="*/ 2922996 h 331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9745" h="3312365" fill="none" extrusionOk="0">
                <a:moveTo>
                  <a:pt x="5638688" y="2922996"/>
                </a:moveTo>
                <a:cubicBezTo>
                  <a:pt x="5508841" y="2909562"/>
                  <a:pt x="5337933" y="2925418"/>
                  <a:pt x="5097489" y="2889744"/>
                </a:cubicBezTo>
                <a:cubicBezTo>
                  <a:pt x="4857045" y="2854071"/>
                  <a:pt x="4805754" y="2860088"/>
                  <a:pt x="4597921" y="2859050"/>
                </a:cubicBezTo>
                <a:cubicBezTo>
                  <a:pt x="4007459" y="3400022"/>
                  <a:pt x="2954458" y="3313560"/>
                  <a:pt x="1873662" y="3229483"/>
                </a:cubicBezTo>
                <a:cubicBezTo>
                  <a:pt x="141505" y="2563061"/>
                  <a:pt x="-449580" y="1852981"/>
                  <a:pt x="531049" y="673858"/>
                </a:cubicBezTo>
                <a:cubicBezTo>
                  <a:pt x="1080994" y="5670"/>
                  <a:pt x="2133121" y="-279853"/>
                  <a:pt x="3308197" y="38395"/>
                </a:cubicBezTo>
                <a:cubicBezTo>
                  <a:pt x="4851873" y="307631"/>
                  <a:pt x="5744088" y="1551583"/>
                  <a:pt x="5202895" y="2344994"/>
                </a:cubicBezTo>
                <a:cubicBezTo>
                  <a:pt x="5257909" y="2433039"/>
                  <a:pt x="5320748" y="2484500"/>
                  <a:pt x="5416434" y="2628215"/>
                </a:cubicBezTo>
                <a:cubicBezTo>
                  <a:pt x="5512119" y="2771930"/>
                  <a:pt x="5588248" y="2845867"/>
                  <a:pt x="5638688" y="2922996"/>
                </a:cubicBezTo>
                <a:close/>
              </a:path>
              <a:path w="5449745" h="3312365" stroke="0" extrusionOk="0">
                <a:moveTo>
                  <a:pt x="5638688" y="2922996"/>
                </a:moveTo>
                <a:cubicBezTo>
                  <a:pt x="5537483" y="2895369"/>
                  <a:pt x="5350981" y="2896196"/>
                  <a:pt x="5149528" y="2892941"/>
                </a:cubicBezTo>
                <a:cubicBezTo>
                  <a:pt x="4948075" y="2889686"/>
                  <a:pt x="4738389" y="2841047"/>
                  <a:pt x="4597921" y="2859050"/>
                </a:cubicBezTo>
                <a:cubicBezTo>
                  <a:pt x="3826338" y="3043182"/>
                  <a:pt x="2706611" y="3625080"/>
                  <a:pt x="1873662" y="3229483"/>
                </a:cubicBezTo>
                <a:cubicBezTo>
                  <a:pt x="-111729" y="2641463"/>
                  <a:pt x="-885837" y="1719962"/>
                  <a:pt x="531049" y="673858"/>
                </a:cubicBezTo>
                <a:cubicBezTo>
                  <a:pt x="916080" y="176460"/>
                  <a:pt x="2129747" y="-201217"/>
                  <a:pt x="3308197" y="38395"/>
                </a:cubicBezTo>
                <a:cubicBezTo>
                  <a:pt x="5064917" y="335315"/>
                  <a:pt x="5671280" y="1301313"/>
                  <a:pt x="5202895" y="2344994"/>
                </a:cubicBezTo>
                <a:cubicBezTo>
                  <a:pt x="5279419" y="2465949"/>
                  <a:pt x="5315933" y="2487834"/>
                  <a:pt x="5407718" y="2616655"/>
                </a:cubicBezTo>
                <a:cubicBezTo>
                  <a:pt x="5499503" y="2745476"/>
                  <a:pt x="5591317" y="2859310"/>
                  <a:pt x="5638688" y="2922996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6B0F59"/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53467"/>
                      <a:gd name="adj2" fmla="val 3824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3200" b="1" i="0" dirty="0">
                <a:solidFill>
                  <a:schemeClr val="tx1"/>
                </a:solidFill>
                <a:effectLst/>
              </a:rPr>
              <a:t>Kakav je bio odnos komunista prema neistomišljenicima?</a:t>
            </a:r>
            <a:endParaRPr lang="hr-HR" sz="32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24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FBB370DB-E6B8-48CB-A6A8-072F739D4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28248" y="3905054"/>
            <a:ext cx="1855805" cy="2625366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4E894BF8-2E4C-4B7A-8171-6C037F215595}"/>
              </a:ext>
            </a:extLst>
          </p:cNvPr>
          <p:cNvSpPr/>
          <p:nvPr/>
        </p:nvSpPr>
        <p:spPr>
          <a:xfrm>
            <a:off x="3449157" y="1574277"/>
            <a:ext cx="5902233" cy="3406634"/>
          </a:xfrm>
          <a:custGeom>
            <a:avLst/>
            <a:gdLst>
              <a:gd name="connsiteX0" fmla="*/ -151569 w 5902233"/>
              <a:gd name="connsiteY0" fmla="*/ 2977092 h 3406634"/>
              <a:gd name="connsiteX1" fmla="*/ 64573 w 5902233"/>
              <a:gd name="connsiteY1" fmla="*/ 2680961 h 3406634"/>
              <a:gd name="connsiteX2" fmla="*/ 264089 w 5902233"/>
              <a:gd name="connsiteY2" fmla="*/ 2407609 h 3406634"/>
              <a:gd name="connsiteX3" fmla="*/ 2381333 w 5902233"/>
              <a:gd name="connsiteY3" fmla="*/ 32049 h 3406634"/>
              <a:gd name="connsiteX4" fmla="*/ 5329982 w 5902233"/>
              <a:gd name="connsiteY4" fmla="*/ 695305 h 3406634"/>
              <a:gd name="connsiteX5" fmla="*/ 3787134 w 5902233"/>
              <a:gd name="connsiteY5" fmla="*/ 3336857 h 3406634"/>
              <a:gd name="connsiteX6" fmla="*/ 916856 w 5902233"/>
              <a:gd name="connsiteY6" fmla="*/ 2937298 h 3406634"/>
              <a:gd name="connsiteX7" fmla="*/ 393328 w 5902233"/>
              <a:gd name="connsiteY7" fmla="*/ 2956797 h 3406634"/>
              <a:gd name="connsiteX8" fmla="*/ -151569 w 5902233"/>
              <a:gd name="connsiteY8" fmla="*/ 2977092 h 340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2233" h="3406634" fill="none" extrusionOk="0">
                <a:moveTo>
                  <a:pt x="-151569" y="2977092"/>
                </a:moveTo>
                <a:cubicBezTo>
                  <a:pt x="-98080" y="2890476"/>
                  <a:pt x="5749" y="2789171"/>
                  <a:pt x="64573" y="2680961"/>
                </a:cubicBezTo>
                <a:cubicBezTo>
                  <a:pt x="123397" y="2572751"/>
                  <a:pt x="170169" y="2508705"/>
                  <a:pt x="264089" y="2407609"/>
                </a:cubicBezTo>
                <a:cubicBezTo>
                  <a:pt x="-358555" y="1554730"/>
                  <a:pt x="790029" y="17838"/>
                  <a:pt x="2381333" y="32049"/>
                </a:cubicBezTo>
                <a:cubicBezTo>
                  <a:pt x="3523520" y="-303151"/>
                  <a:pt x="4721282" y="318396"/>
                  <a:pt x="5329982" y="695305"/>
                </a:cubicBezTo>
                <a:cubicBezTo>
                  <a:pt x="6520625" y="1615503"/>
                  <a:pt x="5569367" y="2746086"/>
                  <a:pt x="3787134" y="3336857"/>
                </a:cubicBezTo>
                <a:cubicBezTo>
                  <a:pt x="2657006" y="3542752"/>
                  <a:pt x="1590405" y="3440459"/>
                  <a:pt x="916856" y="2937298"/>
                </a:cubicBezTo>
                <a:cubicBezTo>
                  <a:pt x="767859" y="2960418"/>
                  <a:pt x="585995" y="2962128"/>
                  <a:pt x="393328" y="2956797"/>
                </a:cubicBezTo>
                <a:cubicBezTo>
                  <a:pt x="200661" y="2951466"/>
                  <a:pt x="100698" y="2956596"/>
                  <a:pt x="-151569" y="2977092"/>
                </a:cubicBezTo>
                <a:close/>
              </a:path>
              <a:path w="5902233" h="3406634" stroke="0" extrusionOk="0">
                <a:moveTo>
                  <a:pt x="-151569" y="2977092"/>
                </a:moveTo>
                <a:cubicBezTo>
                  <a:pt x="-101309" y="2883192"/>
                  <a:pt x="-26104" y="2817836"/>
                  <a:pt x="43790" y="2709435"/>
                </a:cubicBezTo>
                <a:cubicBezTo>
                  <a:pt x="113684" y="2601034"/>
                  <a:pt x="167865" y="2557606"/>
                  <a:pt x="264089" y="2407609"/>
                </a:cubicBezTo>
                <a:cubicBezTo>
                  <a:pt x="-538705" y="1325359"/>
                  <a:pt x="371908" y="489748"/>
                  <a:pt x="2381333" y="32049"/>
                </a:cubicBezTo>
                <a:cubicBezTo>
                  <a:pt x="3379043" y="-227177"/>
                  <a:pt x="4491105" y="233773"/>
                  <a:pt x="5329982" y="695305"/>
                </a:cubicBezTo>
                <a:cubicBezTo>
                  <a:pt x="6369107" y="1666191"/>
                  <a:pt x="5603185" y="2889437"/>
                  <a:pt x="3787134" y="3336857"/>
                </a:cubicBezTo>
                <a:cubicBezTo>
                  <a:pt x="2857713" y="3606791"/>
                  <a:pt x="1542578" y="3311484"/>
                  <a:pt x="916856" y="2937298"/>
                </a:cubicBezTo>
                <a:cubicBezTo>
                  <a:pt x="674297" y="2966899"/>
                  <a:pt x="596607" y="2942206"/>
                  <a:pt x="414696" y="2956001"/>
                </a:cubicBezTo>
                <a:cubicBezTo>
                  <a:pt x="232785" y="2969796"/>
                  <a:pt x="-26546" y="2974039"/>
                  <a:pt x="-151569" y="2977092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6B0F59"/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-52568"/>
                      <a:gd name="adj2" fmla="val 3739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3200" b="1" i="0" dirty="0">
                <a:solidFill>
                  <a:schemeClr val="tx1"/>
                </a:solidFill>
                <a:effectLst/>
              </a:rPr>
              <a:t>Kakav je bio odnos komunista prema vjerskim zajednicama?</a:t>
            </a:r>
            <a:endParaRPr lang="hr-HR" sz="32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658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FBB370DB-E6B8-48CB-A6A8-072F739D4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8157" y="4084164"/>
            <a:ext cx="1855805" cy="2625366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4E894BF8-2E4C-4B7A-8171-6C037F215595}"/>
              </a:ext>
            </a:extLst>
          </p:cNvPr>
          <p:cNvSpPr/>
          <p:nvPr/>
        </p:nvSpPr>
        <p:spPr>
          <a:xfrm>
            <a:off x="2421635" y="1602557"/>
            <a:ext cx="6213318" cy="3529760"/>
          </a:xfrm>
          <a:custGeom>
            <a:avLst/>
            <a:gdLst>
              <a:gd name="connsiteX0" fmla="*/ -159558 w 6213318"/>
              <a:gd name="connsiteY0" fmla="*/ 3084693 h 3529760"/>
              <a:gd name="connsiteX1" fmla="*/ 67977 w 6213318"/>
              <a:gd name="connsiteY1" fmla="*/ 2777859 h 3529760"/>
              <a:gd name="connsiteX2" fmla="*/ 278009 w 6213318"/>
              <a:gd name="connsiteY2" fmla="*/ 2494627 h 3529760"/>
              <a:gd name="connsiteX3" fmla="*/ 2524598 w 6213318"/>
              <a:gd name="connsiteY3" fmla="*/ 31253 h 3529760"/>
              <a:gd name="connsiteX4" fmla="*/ 5610335 w 6213318"/>
              <a:gd name="connsiteY4" fmla="*/ 719994 h 3529760"/>
              <a:gd name="connsiteX5" fmla="*/ 3961731 w 6213318"/>
              <a:gd name="connsiteY5" fmla="*/ 3461593 h 3529760"/>
              <a:gd name="connsiteX6" fmla="*/ 965181 w 6213318"/>
              <a:gd name="connsiteY6" fmla="*/ 3043461 h 3529760"/>
              <a:gd name="connsiteX7" fmla="*/ 414059 w 6213318"/>
              <a:gd name="connsiteY7" fmla="*/ 3063665 h 3529760"/>
              <a:gd name="connsiteX8" fmla="*/ -159558 w 6213318"/>
              <a:gd name="connsiteY8" fmla="*/ 3084693 h 352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13318" h="3529760" fill="none" extrusionOk="0">
                <a:moveTo>
                  <a:pt x="-159558" y="3084693"/>
                </a:moveTo>
                <a:cubicBezTo>
                  <a:pt x="-50803" y="2943361"/>
                  <a:pt x="-3662" y="2862896"/>
                  <a:pt x="67977" y="2777859"/>
                </a:cubicBezTo>
                <a:cubicBezTo>
                  <a:pt x="139616" y="2692822"/>
                  <a:pt x="197089" y="2610633"/>
                  <a:pt x="278009" y="2494627"/>
                </a:cubicBezTo>
                <a:cubicBezTo>
                  <a:pt x="-383059" y="1607250"/>
                  <a:pt x="592984" y="208885"/>
                  <a:pt x="2524598" y="31253"/>
                </a:cubicBezTo>
                <a:cubicBezTo>
                  <a:pt x="3703439" y="-123334"/>
                  <a:pt x="4968983" y="325437"/>
                  <a:pt x="5610335" y="719994"/>
                </a:cubicBezTo>
                <a:cubicBezTo>
                  <a:pt x="6815777" y="1589141"/>
                  <a:pt x="5882296" y="2893994"/>
                  <a:pt x="3961731" y="3461593"/>
                </a:cubicBezTo>
                <a:cubicBezTo>
                  <a:pt x="2812862" y="3659221"/>
                  <a:pt x="1616017" y="3609900"/>
                  <a:pt x="965181" y="3043461"/>
                </a:cubicBezTo>
                <a:cubicBezTo>
                  <a:pt x="762437" y="3025316"/>
                  <a:pt x="590885" y="3031193"/>
                  <a:pt x="414059" y="3063665"/>
                </a:cubicBezTo>
                <a:cubicBezTo>
                  <a:pt x="237233" y="3096136"/>
                  <a:pt x="-19996" y="3107401"/>
                  <a:pt x="-159558" y="3084693"/>
                </a:cubicBezTo>
                <a:close/>
              </a:path>
              <a:path w="6213318" h="3529760" stroke="0" extrusionOk="0">
                <a:moveTo>
                  <a:pt x="-159558" y="3084693"/>
                </a:moveTo>
                <a:cubicBezTo>
                  <a:pt x="-64096" y="2978512"/>
                  <a:pt x="-41003" y="2923306"/>
                  <a:pt x="46098" y="2807362"/>
                </a:cubicBezTo>
                <a:cubicBezTo>
                  <a:pt x="133199" y="2691418"/>
                  <a:pt x="215592" y="2601352"/>
                  <a:pt x="278009" y="2494627"/>
                </a:cubicBezTo>
                <a:cubicBezTo>
                  <a:pt x="-571607" y="1360514"/>
                  <a:pt x="527049" y="282388"/>
                  <a:pt x="2524598" y="31253"/>
                </a:cubicBezTo>
                <a:cubicBezTo>
                  <a:pt x="3567171" y="-237304"/>
                  <a:pt x="4699239" y="260123"/>
                  <a:pt x="5610335" y="719994"/>
                </a:cubicBezTo>
                <a:cubicBezTo>
                  <a:pt x="6813007" y="1719654"/>
                  <a:pt x="5723305" y="2874299"/>
                  <a:pt x="3961731" y="3461593"/>
                </a:cubicBezTo>
                <a:cubicBezTo>
                  <a:pt x="2924265" y="3658929"/>
                  <a:pt x="1608344" y="3423882"/>
                  <a:pt x="965181" y="3043461"/>
                </a:cubicBezTo>
                <a:cubicBezTo>
                  <a:pt x="773798" y="3026082"/>
                  <a:pt x="675620" y="3038609"/>
                  <a:pt x="436554" y="3062840"/>
                </a:cubicBezTo>
                <a:cubicBezTo>
                  <a:pt x="197488" y="3087072"/>
                  <a:pt x="92070" y="3081330"/>
                  <a:pt x="-159558" y="3084693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6B0F59"/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-52568"/>
                      <a:gd name="adj2" fmla="val 3739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3200" b="1" i="0" dirty="0">
                <a:solidFill>
                  <a:schemeClr val="tx1"/>
                </a:solidFill>
                <a:effectLst/>
              </a:rPr>
              <a:t>Zašto je Staljin želio svrgnuti Tita?</a:t>
            </a:r>
            <a:endParaRPr lang="hr-HR" sz="32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038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haljina&#10;&#10;Opis je automatski generiran">
            <a:extLst>
              <a:ext uri="{FF2B5EF4-FFF2-40B4-BE49-F238E27FC236}">
                <a16:creationId xmlns:a16="http://schemas.microsoft.com/office/drawing/2014/main" xmlns="" id="{4AB6A88D-B07A-4E3C-855A-1624E823B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694" y="2856322"/>
            <a:ext cx="2828686" cy="4001678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782F7508-3CF3-46C9-B4B4-7E4A8461D9AB}"/>
              </a:ext>
            </a:extLst>
          </p:cNvPr>
          <p:cNvSpPr/>
          <p:nvPr/>
        </p:nvSpPr>
        <p:spPr>
          <a:xfrm>
            <a:off x="386499" y="1121790"/>
            <a:ext cx="8861195" cy="5660795"/>
          </a:xfrm>
          <a:custGeom>
            <a:avLst/>
            <a:gdLst>
              <a:gd name="connsiteX0" fmla="*/ 9892018 w 8861195"/>
              <a:gd name="connsiteY0" fmla="*/ 2557264 h 5660795"/>
              <a:gd name="connsiteX1" fmla="*/ 9341072 w 8861195"/>
              <a:gd name="connsiteY1" fmla="*/ 2866511 h 5660795"/>
              <a:gd name="connsiteX2" fmla="*/ 8832507 w 8861195"/>
              <a:gd name="connsiteY2" fmla="*/ 3151970 h 5660795"/>
              <a:gd name="connsiteX3" fmla="*/ 4399673 w 8861195"/>
              <a:gd name="connsiteY3" fmla="*/ 5660727 h 5660795"/>
              <a:gd name="connsiteX4" fmla="*/ 14115 w 8861195"/>
              <a:gd name="connsiteY4" fmla="*/ 3056155 h 5660795"/>
              <a:gd name="connsiteX5" fmla="*/ 4110035 w 8861195"/>
              <a:gd name="connsiteY5" fmla="*/ 7418 h 5660795"/>
              <a:gd name="connsiteX6" fmla="*/ 8700546 w 8861195"/>
              <a:gd name="connsiteY6" fmla="*/ 2075134 h 5660795"/>
              <a:gd name="connsiteX7" fmla="*/ 9284367 w 8861195"/>
              <a:gd name="connsiteY7" fmla="*/ 2311378 h 5660795"/>
              <a:gd name="connsiteX8" fmla="*/ 9892018 w 8861195"/>
              <a:gd name="connsiteY8" fmla="*/ 2557264 h 5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61195" h="5660795" fill="none" extrusionOk="0">
                <a:moveTo>
                  <a:pt x="9892018" y="2557264"/>
                </a:moveTo>
                <a:cubicBezTo>
                  <a:pt x="9749464" y="2663998"/>
                  <a:pt x="9612585" y="2740991"/>
                  <a:pt x="9341072" y="2866511"/>
                </a:cubicBezTo>
                <a:cubicBezTo>
                  <a:pt x="9069559" y="2992031"/>
                  <a:pt x="8964138" y="3072515"/>
                  <a:pt x="8832507" y="3151970"/>
                </a:cubicBezTo>
                <a:cubicBezTo>
                  <a:pt x="8699687" y="4700560"/>
                  <a:pt x="6897406" y="5479725"/>
                  <a:pt x="4399673" y="5660727"/>
                </a:cubicBezTo>
                <a:cubicBezTo>
                  <a:pt x="2112259" y="5538799"/>
                  <a:pt x="215563" y="4560797"/>
                  <a:pt x="14115" y="3056155"/>
                </a:cubicBezTo>
                <a:cubicBezTo>
                  <a:pt x="-219085" y="1430300"/>
                  <a:pt x="1488582" y="-120253"/>
                  <a:pt x="4110035" y="7418"/>
                </a:cubicBezTo>
                <a:cubicBezTo>
                  <a:pt x="5885500" y="3057"/>
                  <a:pt x="8082912" y="825033"/>
                  <a:pt x="8700546" y="2075134"/>
                </a:cubicBezTo>
                <a:cubicBezTo>
                  <a:pt x="8879332" y="2130816"/>
                  <a:pt x="8992622" y="2193752"/>
                  <a:pt x="9284367" y="2311378"/>
                </a:cubicBezTo>
                <a:cubicBezTo>
                  <a:pt x="9576112" y="2429003"/>
                  <a:pt x="9713343" y="2467880"/>
                  <a:pt x="9892018" y="2557264"/>
                </a:cubicBezTo>
                <a:close/>
              </a:path>
              <a:path w="8861195" h="5660795" stroke="0" extrusionOk="0">
                <a:moveTo>
                  <a:pt x="9892018" y="2557264"/>
                </a:moveTo>
                <a:cubicBezTo>
                  <a:pt x="9753898" y="2661898"/>
                  <a:pt x="9532159" y="2786743"/>
                  <a:pt x="9394048" y="2836776"/>
                </a:cubicBezTo>
                <a:cubicBezTo>
                  <a:pt x="9255937" y="2886809"/>
                  <a:pt x="8983516" y="3096391"/>
                  <a:pt x="8832507" y="3151970"/>
                </a:cubicBezTo>
                <a:cubicBezTo>
                  <a:pt x="8538892" y="4397086"/>
                  <a:pt x="6443541" y="6053630"/>
                  <a:pt x="4399673" y="5660727"/>
                </a:cubicBezTo>
                <a:cubicBezTo>
                  <a:pt x="1908692" y="5446799"/>
                  <a:pt x="161868" y="4535070"/>
                  <a:pt x="14115" y="3056155"/>
                </a:cubicBezTo>
                <a:cubicBezTo>
                  <a:pt x="-559537" y="1533128"/>
                  <a:pt x="1472342" y="-22898"/>
                  <a:pt x="4110035" y="7418"/>
                </a:cubicBezTo>
                <a:cubicBezTo>
                  <a:pt x="6246187" y="-54410"/>
                  <a:pt x="7822584" y="671795"/>
                  <a:pt x="8700546" y="2075134"/>
                </a:cubicBezTo>
                <a:cubicBezTo>
                  <a:pt x="8906567" y="2133466"/>
                  <a:pt x="9127490" y="2226546"/>
                  <a:pt x="9260538" y="2301735"/>
                </a:cubicBezTo>
                <a:cubicBezTo>
                  <a:pt x="9393586" y="2376924"/>
                  <a:pt x="9600616" y="2406624"/>
                  <a:pt x="9892018" y="2557264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6B0F59"/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61633"/>
                      <a:gd name="adj2" fmla="val -482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Pogledaj </a:t>
            </a:r>
            <a:r>
              <a:rPr lang="hr-H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video o sukobu Tita i Staljina</a:t>
            </a:r>
            <a:r>
              <a:rPr lang="hr-H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hr-HR" sz="2800" b="1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8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r-H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potom </a:t>
            </a:r>
            <a:r>
              <a:rPr lang="hr-HR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odgovori na pitanja u bilježnicu:</a:t>
            </a:r>
          </a:p>
          <a:p>
            <a:pPr marL="342900" lvl="0" indent="-342900" algn="ctr">
              <a:lnSpc>
                <a:spcPct val="107000"/>
              </a:lnSpc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Kojeg datuma je objavljena Rezolucija Informbiroa? </a:t>
            </a:r>
          </a:p>
          <a:p>
            <a:pPr marL="342900" lvl="0" indent="-342900" algn="ctr">
              <a:lnSpc>
                <a:spcPct val="107000"/>
              </a:lnSpc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 što su Tito i Jugoslavija optuženi?</a:t>
            </a:r>
          </a:p>
          <a:p>
            <a:pPr marL="342900" lvl="0" indent="-342900" algn="ctr">
              <a:lnSpc>
                <a:spcPct val="107000"/>
              </a:lnSpc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Što je sazvano nakon Rezolucije, a nije se održavalo 20 godina?</a:t>
            </a:r>
          </a:p>
          <a:p>
            <a:pPr marL="342900" lvl="0" indent="-342900" algn="ctr">
              <a:lnSpc>
                <a:spcPct val="107000"/>
              </a:lnSpc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Što je Staljin pripremao protiv Tita kako bi ga maknuo s vlasti?</a:t>
            </a:r>
          </a:p>
          <a:p>
            <a:pPr marL="342900" lvl="0" indent="-342900" algn="ctr">
              <a:lnSpc>
                <a:spcPct val="107000"/>
              </a:lnSpc>
              <a:buFont typeface="+mj-lt"/>
              <a:buAutoNum type="arabicPeriod"/>
            </a:pPr>
            <a:r>
              <a:rPr lang="hr-H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Tko se priklonio Jugoslaviji jedva dočekavši raskol u Istočnom bloku? </a:t>
            </a:r>
            <a:endParaRPr lang="hr-HR" sz="2000" dirty="0" smtClean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</a:pPr>
            <a:r>
              <a:rPr lang="hr-HR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Koji </a:t>
            </a:r>
            <a:r>
              <a:rPr lang="hr-H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 bili njihovi zahtjevi?</a:t>
            </a: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</a:pPr>
            <a:r>
              <a:rPr lang="hr-HR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6. Zašto </a:t>
            </a:r>
            <a:r>
              <a:rPr lang="hr-H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je, na neki način, sukob na kraju odgovarao i Staljinu i Titu?</a:t>
            </a:r>
          </a:p>
        </p:txBody>
      </p:sp>
    </p:spTree>
    <p:extLst>
      <p:ext uri="{BB962C8B-B14F-4D97-AF65-F5344CB8AC3E}">
        <p14:creationId xmlns:p14="http://schemas.microsoft.com/office/powerpoint/2010/main" xmlns="" val="1904856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FBB370DB-E6B8-48CB-A6A8-072F739D4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8157" y="4084164"/>
            <a:ext cx="1855805" cy="2625366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4E894BF8-2E4C-4B7A-8171-6C037F215595}"/>
              </a:ext>
            </a:extLst>
          </p:cNvPr>
          <p:cNvSpPr/>
          <p:nvPr/>
        </p:nvSpPr>
        <p:spPr>
          <a:xfrm>
            <a:off x="2421635" y="1602557"/>
            <a:ext cx="6213318" cy="3529760"/>
          </a:xfrm>
          <a:custGeom>
            <a:avLst/>
            <a:gdLst>
              <a:gd name="connsiteX0" fmla="*/ -159558 w 6213318"/>
              <a:gd name="connsiteY0" fmla="*/ 3084693 h 3529760"/>
              <a:gd name="connsiteX1" fmla="*/ 67977 w 6213318"/>
              <a:gd name="connsiteY1" fmla="*/ 2777859 h 3529760"/>
              <a:gd name="connsiteX2" fmla="*/ 278009 w 6213318"/>
              <a:gd name="connsiteY2" fmla="*/ 2494627 h 3529760"/>
              <a:gd name="connsiteX3" fmla="*/ 2524598 w 6213318"/>
              <a:gd name="connsiteY3" fmla="*/ 31253 h 3529760"/>
              <a:gd name="connsiteX4" fmla="*/ 5610335 w 6213318"/>
              <a:gd name="connsiteY4" fmla="*/ 719994 h 3529760"/>
              <a:gd name="connsiteX5" fmla="*/ 3961731 w 6213318"/>
              <a:gd name="connsiteY5" fmla="*/ 3461593 h 3529760"/>
              <a:gd name="connsiteX6" fmla="*/ 965181 w 6213318"/>
              <a:gd name="connsiteY6" fmla="*/ 3043461 h 3529760"/>
              <a:gd name="connsiteX7" fmla="*/ 414059 w 6213318"/>
              <a:gd name="connsiteY7" fmla="*/ 3063665 h 3529760"/>
              <a:gd name="connsiteX8" fmla="*/ -159558 w 6213318"/>
              <a:gd name="connsiteY8" fmla="*/ 3084693 h 352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13318" h="3529760" fill="none" extrusionOk="0">
                <a:moveTo>
                  <a:pt x="-159558" y="3084693"/>
                </a:moveTo>
                <a:cubicBezTo>
                  <a:pt x="-50803" y="2943361"/>
                  <a:pt x="-3662" y="2862896"/>
                  <a:pt x="67977" y="2777859"/>
                </a:cubicBezTo>
                <a:cubicBezTo>
                  <a:pt x="139616" y="2692822"/>
                  <a:pt x="197089" y="2610633"/>
                  <a:pt x="278009" y="2494627"/>
                </a:cubicBezTo>
                <a:cubicBezTo>
                  <a:pt x="-383059" y="1607250"/>
                  <a:pt x="592984" y="208885"/>
                  <a:pt x="2524598" y="31253"/>
                </a:cubicBezTo>
                <a:cubicBezTo>
                  <a:pt x="3703439" y="-123334"/>
                  <a:pt x="4968983" y="325437"/>
                  <a:pt x="5610335" y="719994"/>
                </a:cubicBezTo>
                <a:cubicBezTo>
                  <a:pt x="6815777" y="1589141"/>
                  <a:pt x="5882296" y="2893994"/>
                  <a:pt x="3961731" y="3461593"/>
                </a:cubicBezTo>
                <a:cubicBezTo>
                  <a:pt x="2812862" y="3659221"/>
                  <a:pt x="1616017" y="3609900"/>
                  <a:pt x="965181" y="3043461"/>
                </a:cubicBezTo>
                <a:cubicBezTo>
                  <a:pt x="762437" y="3025316"/>
                  <a:pt x="590885" y="3031193"/>
                  <a:pt x="414059" y="3063665"/>
                </a:cubicBezTo>
                <a:cubicBezTo>
                  <a:pt x="237233" y="3096136"/>
                  <a:pt x="-19996" y="3107401"/>
                  <a:pt x="-159558" y="3084693"/>
                </a:cubicBezTo>
                <a:close/>
              </a:path>
              <a:path w="6213318" h="3529760" stroke="0" extrusionOk="0">
                <a:moveTo>
                  <a:pt x="-159558" y="3084693"/>
                </a:moveTo>
                <a:cubicBezTo>
                  <a:pt x="-64096" y="2978512"/>
                  <a:pt x="-41003" y="2923306"/>
                  <a:pt x="46098" y="2807362"/>
                </a:cubicBezTo>
                <a:cubicBezTo>
                  <a:pt x="133199" y="2691418"/>
                  <a:pt x="215592" y="2601352"/>
                  <a:pt x="278009" y="2494627"/>
                </a:cubicBezTo>
                <a:cubicBezTo>
                  <a:pt x="-571607" y="1360514"/>
                  <a:pt x="527049" y="282388"/>
                  <a:pt x="2524598" y="31253"/>
                </a:cubicBezTo>
                <a:cubicBezTo>
                  <a:pt x="3567171" y="-237304"/>
                  <a:pt x="4699239" y="260123"/>
                  <a:pt x="5610335" y="719994"/>
                </a:cubicBezTo>
                <a:cubicBezTo>
                  <a:pt x="6813007" y="1719654"/>
                  <a:pt x="5723305" y="2874299"/>
                  <a:pt x="3961731" y="3461593"/>
                </a:cubicBezTo>
                <a:cubicBezTo>
                  <a:pt x="2924265" y="3658929"/>
                  <a:pt x="1608344" y="3423882"/>
                  <a:pt x="965181" y="3043461"/>
                </a:cubicBezTo>
                <a:cubicBezTo>
                  <a:pt x="773798" y="3026082"/>
                  <a:pt x="675620" y="3038609"/>
                  <a:pt x="436554" y="3062840"/>
                </a:cubicBezTo>
                <a:cubicBezTo>
                  <a:pt x="197488" y="3087072"/>
                  <a:pt x="92070" y="3081330"/>
                  <a:pt x="-159558" y="3084693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6B0F59"/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-52568"/>
                      <a:gd name="adj2" fmla="val 3739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3200" b="1" i="0" dirty="0">
                <a:solidFill>
                  <a:schemeClr val="tx1"/>
                </a:solidFill>
                <a:effectLst/>
              </a:rPr>
              <a:t>Pogledaj </a:t>
            </a:r>
            <a:r>
              <a:rPr lang="hr-HR" sz="3200" b="1" i="0" dirty="0">
                <a:solidFill>
                  <a:schemeClr val="tx1"/>
                </a:solidFill>
                <a:effectLst/>
                <a:hlinkClick r:id="rId4"/>
              </a:rPr>
              <a:t>video Titova govora</a:t>
            </a:r>
            <a:r>
              <a:rPr lang="hr-HR" sz="3200" b="1" i="0" dirty="0">
                <a:solidFill>
                  <a:schemeClr val="tx1"/>
                </a:solidFill>
                <a:effectLst/>
              </a:rPr>
              <a:t> u vrijeme sukoba sa Staljinom.</a:t>
            </a:r>
            <a:endParaRPr lang="hr-HR" sz="32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008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287</Words>
  <Application>Microsoft Office PowerPoint</Application>
  <PresentationFormat>Custom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Elephant</vt:lpstr>
      <vt:lpstr>Calibri</vt:lpstr>
      <vt:lpstr>Times New Roman</vt:lpstr>
      <vt:lpstr>Calibri Light</vt:lpstr>
      <vt:lpstr>Office Theme</vt:lpstr>
      <vt:lpstr>Ponavljanje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dvukelic</cp:lastModifiedBy>
  <cp:revision>30</cp:revision>
  <dcterms:created xsi:type="dcterms:W3CDTF">2021-01-04T08:54:24Z</dcterms:created>
  <dcterms:modified xsi:type="dcterms:W3CDTF">2021-07-01T09:39:18Z</dcterms:modified>
</cp:coreProperties>
</file>